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36939"/>
  </p:normalViewPr>
  <p:slideViewPr>
    <p:cSldViewPr snapToGrid="0">
      <p:cViewPr varScale="1">
        <p:scale>
          <a:sx n="42" d="100"/>
          <a:sy n="42" d="100"/>
        </p:scale>
        <p:origin x="37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CE491-7547-3B47-866F-A7090442B27D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A842A6-7EA0-2E43-BFD8-C8B5F7A0F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6319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泊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>
                <a:latin typeface="+mn-lt"/>
              </a:rPr>
              <a:t>〜</a:t>
            </a:r>
            <a:r>
              <a:rPr kumimoji="1" lang="ja-JP" altLang="en-US" baseline="0">
                <a:latin typeface="+mn-lt"/>
              </a:rPr>
              <a:t>泊</a:t>
            </a:r>
            <a:r>
              <a:rPr kumimoji="1" lang="en-US" altLang="ja-JP" baseline="0" dirty="0"/>
              <a:t>	N2N3	 〔〕N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宿泊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宿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泊める</a:t>
            </a:r>
            <a:r>
              <a:rPr kumimoji="1" lang="en-US" altLang="ja-JP" baseline="0" dirty="0"/>
              <a:t>	N2N3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泊まる</a:t>
            </a:r>
            <a:r>
              <a:rPr kumimoji="1" lang="en-US" altLang="ja-JP" baseline="0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>
                <a:latin typeface="+mn-lt"/>
              </a:rPr>
              <a:t>〜</a:t>
            </a:r>
            <a:r>
              <a:rPr kumimoji="1" lang="ja-JP" altLang="en-US" baseline="0">
                <a:latin typeface="+mn-lt"/>
              </a:rPr>
              <a:t>泊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〜</a:t>
            </a:r>
            <a:r>
              <a:rPr kumimoji="1" lang="ja-JP" altLang="en-US" baseline="0"/>
              <a:t>はく</a:t>
            </a:r>
            <a:r>
              <a:rPr kumimoji="1" lang="en-US" altLang="ja-JP" baseline="0" dirty="0"/>
              <a:t>	...-night stay		</a:t>
            </a:r>
            <a:r>
              <a:rPr kumimoji="1" lang="ja-JP" altLang="en-US" baseline="0"/>
              <a:t>このホテルは</a:t>
            </a:r>
            <a:r>
              <a:rPr kumimoji="1" lang="ja-JP" altLang="en-US" b="1" baseline="0"/>
              <a:t>１泊</a:t>
            </a:r>
            <a:r>
              <a:rPr kumimoji="1" lang="ja-JP" altLang="en-US" baseline="0"/>
              <a:t>７千円です。／</a:t>
            </a:r>
            <a:r>
              <a:rPr kumimoji="1" lang="ja-JP" altLang="en-US" b="1" baseline="0"/>
              <a:t>２泊</a:t>
            </a:r>
            <a:r>
              <a:rPr kumimoji="1" lang="ja-JP" altLang="en-US" baseline="0"/>
              <a:t>すると、安くなります。／</a:t>
            </a:r>
            <a:r>
              <a:rPr kumimoji="1" lang="ja-JP" altLang="en-US" b="1" baseline="0"/>
              <a:t>３泊</a:t>
            </a:r>
            <a:r>
              <a:rPr kumimoji="1" lang="ja-JP" altLang="en-US" baseline="0"/>
              <a:t>４日で北海道へ行きます。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宿泊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しゅくはく</a:t>
            </a:r>
            <a:r>
              <a:rPr kumimoji="1" lang="en-US" altLang="ja-JP" baseline="0" dirty="0"/>
              <a:t>	stay (overnight)	</a:t>
            </a:r>
            <a:r>
              <a:rPr kumimoji="1" lang="ja-JP" altLang="en-US" baseline="0"/>
              <a:t>駅の近くにホテルに</a:t>
            </a:r>
            <a:r>
              <a:rPr kumimoji="1" lang="ja-JP" altLang="en-US" b="1" baseline="0"/>
              <a:t>宿泊</a:t>
            </a:r>
            <a:r>
              <a:rPr kumimoji="1" lang="ja-JP" altLang="en-US" b="0" baseline="0"/>
              <a:t>しました</a:t>
            </a:r>
            <a:r>
              <a:rPr kumimoji="1" lang="ja-JP" altLang="en-US" baseline="0"/>
              <a:t>。／</a:t>
            </a:r>
            <a:r>
              <a:rPr kumimoji="1" lang="ja-JP" altLang="en-US" b="1" baseline="0"/>
              <a:t>宿泊</a:t>
            </a:r>
            <a:r>
              <a:rPr kumimoji="1" lang="ja-JP" altLang="en-US" baseline="0"/>
              <a:t>客にアンケートを行う。／</a:t>
            </a:r>
            <a:r>
              <a:rPr kumimoji="1" lang="ja-JP" altLang="en-US" b="1" baseline="0"/>
              <a:t>宿泊</a:t>
            </a:r>
            <a:r>
              <a:rPr kumimoji="1" lang="ja-JP" altLang="en-US" baseline="0"/>
              <a:t>先はどちらですか。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泊める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とめる</a:t>
            </a:r>
            <a:r>
              <a:rPr kumimoji="1" lang="en-US" altLang="ja-JP" baseline="0" dirty="0"/>
              <a:t>	to stay (overnight)	</a:t>
            </a:r>
            <a:r>
              <a:rPr kumimoji="1" lang="ja-JP" altLang="en-US" baseline="0"/>
              <a:t>友だちのうちに</a:t>
            </a:r>
            <a:r>
              <a:rPr kumimoji="1" lang="ja-JP" altLang="en-US" b="1" baseline="0"/>
              <a:t>泊めて</a:t>
            </a:r>
            <a:r>
              <a:rPr kumimoji="1" lang="ja-JP" altLang="en-US" baseline="0"/>
              <a:t>もらいます。／今晩</a:t>
            </a:r>
            <a:r>
              <a:rPr kumimoji="1" lang="ja-JP" altLang="en-US" b="1" baseline="0"/>
              <a:t>泊めて</a:t>
            </a:r>
            <a:r>
              <a:rPr kumimoji="1" lang="ja-JP" altLang="en-US" baseline="0"/>
              <a:t>ほしいんだけど・・・。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泊まる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とまる</a:t>
            </a:r>
            <a:r>
              <a:rPr kumimoji="1" lang="en-US" altLang="ja-JP" baseline="0" dirty="0"/>
              <a:t>	to stay (overnight)	</a:t>
            </a:r>
            <a:r>
              <a:rPr kumimoji="1" lang="ja-JP" altLang="en-US" baseline="0"/>
              <a:t>東京駅の近くのビジネスホテルに</a:t>
            </a:r>
            <a:r>
              <a:rPr kumimoji="1" lang="ja-JP" altLang="en-US" b="1" baseline="0"/>
              <a:t>泊まりました</a:t>
            </a:r>
            <a:r>
              <a:rPr kumimoji="1" lang="ja-JP" altLang="en-US" baseline="0"/>
              <a:t>。／今日は友だちのうちに</a:t>
            </a:r>
            <a:r>
              <a:rPr kumimoji="1" lang="ja-JP" altLang="en-US" b="1" baseline="0"/>
              <a:t>泊まります</a:t>
            </a:r>
            <a:r>
              <a:rPr kumimoji="1" lang="ja-JP" altLang="en-US" baseline="0"/>
              <a:t>。／このホテルはペットと</a:t>
            </a:r>
            <a:r>
              <a:rPr kumimoji="1" lang="ja-JP" altLang="en-US" b="1" baseline="0"/>
              <a:t>泊まれます</a:t>
            </a:r>
            <a:r>
              <a:rPr kumimoji="1" lang="ja-JP" altLang="en-US" baseline="0"/>
              <a:t>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8287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908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4537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5471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4921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5039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0882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4259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1084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6081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5514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9378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8141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このホテルは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１泊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７千円です。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駅の近くにホテルに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宿泊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友だちのうちに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泊めて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もらいます。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今日は友だちのうちに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泊まります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stay overnight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ハク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>
                          <a:latin typeface="+mn-lt"/>
                        </a:rPr>
                        <a:t>〜</a:t>
                      </a:r>
                      <a:r>
                        <a:rPr kumimoji="1" lang="ja-JP" altLang="en-US" sz="2400" baseline="0">
                          <a:latin typeface="+mn-lt"/>
                        </a:rPr>
                        <a:t>泊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0" dirty="0"/>
                        <a:t>	〜</a:t>
                      </a:r>
                      <a:r>
                        <a:rPr kumimoji="1" lang="ja-JP" altLang="en-US" sz="2400" baseline="0"/>
                        <a:t>はく</a:t>
                      </a:r>
                      <a:r>
                        <a:rPr kumimoji="1" lang="en-US" altLang="ja-JP" sz="2400" baseline="0" dirty="0"/>
                        <a:t>	...-night stay</a:t>
                      </a:r>
                    </a:p>
                    <a:p>
                      <a:r>
                        <a:rPr kumimoji="1" lang="ja-JP" altLang="en-US" sz="2400" baseline="0"/>
                        <a:t>宿泊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しゅくはく</a:t>
                      </a:r>
                      <a:r>
                        <a:rPr kumimoji="1" lang="en-US" altLang="ja-JP" sz="2400" baseline="0" dirty="0"/>
                        <a:t>	stay (overnight)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と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める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と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まる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泊める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とめる</a:t>
                      </a:r>
                      <a:r>
                        <a:rPr kumimoji="1" lang="en-US" altLang="ja-JP" sz="2400" baseline="0" dirty="0"/>
                        <a:t>	to stay (overnight)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泊まる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とまる</a:t>
                      </a:r>
                      <a:r>
                        <a:rPr kumimoji="1" lang="en-US" altLang="ja-JP" sz="2400" baseline="0" dirty="0"/>
                        <a:t>	to stay (overnight)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C2D8738B-FBC0-844F-A1BE-2546C0CF86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53648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251</Words>
  <Application>Microsoft Macintosh PowerPoint</Application>
  <PresentationFormat>ワイド画面</PresentationFormat>
  <Paragraphs>27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2022-09-15T04:47:32Z</dcterms:created>
  <dcterms:modified xsi:type="dcterms:W3CDTF">2022-09-15T04:48:55Z</dcterms:modified>
</cp:coreProperties>
</file>