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592"/>
  </p:normalViewPr>
  <p:slideViewPr>
    <p:cSldViewPr snapToGrid="0">
      <p:cViewPr varScale="1">
        <p:scale>
          <a:sx n="60" d="100"/>
          <a:sy n="60" d="100"/>
        </p:scale>
        <p:origin x="30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16A6F-6F3A-2B41-935C-38ACDD51E30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D6576-33F7-544B-94AE-1A6D8E8A6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05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並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並列</a:t>
            </a:r>
            <a:r>
              <a:rPr kumimoji="1" lang="ja-JP" altLang="en-US" sz="1200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N1	 〔</a:t>
            </a:r>
            <a:r>
              <a:rPr kumimoji="1" lang="ja-JP" altLang="en-US" baseline="0"/>
              <a:t>列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並べる</a:t>
            </a:r>
            <a:r>
              <a:rPr kumimoji="1" lang="en-US" altLang="ja-JP" dirty="0"/>
              <a:t>	N5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並ぶ</a:t>
            </a:r>
            <a:r>
              <a:rPr kumimoji="1" lang="en-US" altLang="ja-JP" dirty="0"/>
              <a:t>	N5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並木</a:t>
            </a:r>
            <a:r>
              <a:rPr kumimoji="1" lang="en-US" altLang="ja-JP" dirty="0"/>
              <a:t>	N2N3	 〔</a:t>
            </a:r>
            <a:r>
              <a:rPr kumimoji="1" lang="ja-JP" altLang="en-US"/>
              <a:t>木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並列</a:t>
            </a:r>
            <a:r>
              <a:rPr kumimoji="1" lang="ja-JP" altLang="en-US" sz="1200" baseline="-25000"/>
              <a:t>する</a:t>
            </a:r>
            <a:r>
              <a:rPr kumimoji="1" lang="ja-JP" altLang="en-US" sz="1200"/>
              <a:t>	へいれつ	</a:t>
            </a:r>
            <a:r>
              <a:rPr kumimoji="1" lang="en-US" altLang="ja-JP" sz="1200" dirty="0"/>
              <a:t>parallel		2</a:t>
            </a:r>
            <a:r>
              <a:rPr kumimoji="1" lang="ja-JP" altLang="en-US" sz="1200"/>
              <a:t>つを</a:t>
            </a:r>
            <a:r>
              <a:rPr kumimoji="1" lang="ja-JP" altLang="en-US" sz="1200" b="1"/>
              <a:t>並列</a:t>
            </a:r>
            <a:r>
              <a:rPr kumimoji="1" lang="ja-JP" altLang="en-US" sz="1200"/>
              <a:t>につなぎます。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並べる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ならべる</a:t>
            </a:r>
            <a:r>
              <a:rPr kumimoji="1" lang="en-US" altLang="ja-JP" sz="1200" dirty="0"/>
              <a:t>	to arrange, to line up	</a:t>
            </a:r>
            <a:r>
              <a:rPr kumimoji="1" lang="ja-JP" altLang="en-US" sz="1200"/>
              <a:t>いすを</a:t>
            </a:r>
            <a:r>
              <a:rPr kumimoji="1" lang="ja-JP" altLang="en-US" sz="1200" b="1"/>
              <a:t>並べる</a:t>
            </a:r>
            <a:r>
              <a:rPr kumimoji="1" lang="ja-JP" altLang="en-US" sz="1200"/>
              <a:t>のを手伝ってください。／たなに商品を</a:t>
            </a:r>
            <a:r>
              <a:rPr kumimoji="1" lang="ja-JP" altLang="en-US" sz="1200" b="1"/>
              <a:t>並べる</a:t>
            </a:r>
            <a:r>
              <a:rPr kumimoji="1" lang="ja-JP" altLang="en-US" sz="1200"/>
              <a:t>。</a:t>
            </a:r>
            <a:endParaRPr kumimoji="1" lang="en-US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並ぶ	ならぶ	</a:t>
            </a:r>
            <a:r>
              <a:rPr kumimoji="1" lang="en" altLang="ja-JP" sz="1200" dirty="0"/>
              <a:t>to line up, to form a line	</a:t>
            </a:r>
            <a:r>
              <a:rPr kumimoji="1" lang="en-US" altLang="ja-JP" sz="1200" dirty="0"/>
              <a:t>50</a:t>
            </a:r>
            <a:r>
              <a:rPr kumimoji="1" lang="ja-JP" altLang="en-US" sz="1200"/>
              <a:t>人ぐらい</a:t>
            </a:r>
            <a:r>
              <a:rPr kumimoji="1" lang="ja-JP" altLang="en-US" sz="1200" b="1"/>
              <a:t>並んで</a:t>
            </a:r>
            <a:r>
              <a:rPr kumimoji="1" lang="ja-JP" altLang="en-US" sz="1200"/>
              <a:t>います。／店の前に</a:t>
            </a:r>
            <a:r>
              <a:rPr kumimoji="1" lang="ja-JP" altLang="en-US" sz="1200" b="1"/>
              <a:t>並ばない</a:t>
            </a:r>
            <a:r>
              <a:rPr kumimoji="1" lang="ja-JP" altLang="en-US" sz="1200"/>
              <a:t>でください。</a:t>
            </a:r>
            <a:r>
              <a:rPr kumimoji="1" lang="en" altLang="ja-JP" sz="1200" dirty="0"/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並木	なみき	</a:t>
            </a:r>
            <a:r>
              <a:rPr kumimoji="1" lang="en" altLang="ja-JP" sz="1200" dirty="0"/>
              <a:t>row of trees		</a:t>
            </a:r>
            <a:r>
              <a:rPr kumimoji="1" lang="ja-JP" altLang="en-US" sz="1200"/>
              <a:t>春は川のさくら</a:t>
            </a:r>
            <a:r>
              <a:rPr kumimoji="1" lang="ja-JP" altLang="en-US" sz="1200" b="1"/>
              <a:t>並木</a:t>
            </a:r>
            <a:r>
              <a:rPr kumimoji="1" lang="ja-JP" altLang="en-US" sz="1200"/>
              <a:t>がとてもきれいだ。</a:t>
            </a:r>
            <a:endParaRPr kumimoji="1" lang="en" altLang="ja-JP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並	なみ	</a:t>
            </a:r>
            <a:r>
              <a:rPr kumimoji="1" lang="en" altLang="ja-JP" sz="1200" dirty="0"/>
              <a:t>ordinary		</a:t>
            </a:r>
            <a:r>
              <a:rPr kumimoji="1" lang="ja-JP" altLang="en-US" sz="1200"/>
              <a:t>おすしの</a:t>
            </a:r>
            <a:r>
              <a:rPr kumimoji="1" lang="ja-JP" altLang="en-US" sz="1200" b="1"/>
              <a:t>並</a:t>
            </a:r>
            <a:r>
              <a:rPr kumimoji="1" lang="ja-JP" altLang="en-US" sz="1200"/>
              <a:t>を２つ、お願いします。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162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89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921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10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54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7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73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5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65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13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45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614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8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いすを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並べる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のを手伝ってください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50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人ぐらい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並んで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春は川のさくら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並木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がとてもきれいだ。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おすしの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を２つ、お願いします。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line up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ヘイ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べる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ぶ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なみ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並べる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ならべる</a:t>
                      </a:r>
                      <a:r>
                        <a:rPr kumimoji="1" lang="en-US" altLang="ja-JP" sz="2400" dirty="0"/>
                        <a:t>	to arrange, to line up</a:t>
                      </a:r>
                      <a:endParaRPr kumimoji="1" lang="en-US" altLang="ja-JP" sz="240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並ぶ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ならぶ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line up, </a:t>
                      </a:r>
                      <a:r>
                        <a:rPr kumimoji="1" lang="en" altLang="ja-JP" sz="2400" dirty="0"/>
                        <a:t>to form a line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並木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なみき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row of trees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並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なみ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ordinary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4BECDA8C-1861-DC43-8D09-094ACB836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6867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34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2022-09-15T07:58:13Z</dcterms:created>
  <dcterms:modified xsi:type="dcterms:W3CDTF">2022-09-15T07:58:35Z</dcterms:modified>
</cp:coreProperties>
</file>