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3401"/>
  </p:normalViewPr>
  <p:slideViewPr>
    <p:cSldViewPr snapToGrid="0">
      <p:cViewPr varScale="1">
        <p:scale>
          <a:sx n="78" d="100"/>
          <a:sy n="78" d="100"/>
        </p:scale>
        <p:origin x="2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6E640-5F55-1443-A261-29499F1F660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8B3250-C400-5947-90CE-C80DF7D4D5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883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彼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彼</a:t>
            </a:r>
            <a:r>
              <a:rPr kumimoji="1" lang="en-US" altLang="ja-JP" dirty="0"/>
              <a:t>	N4	</a:t>
            </a:r>
          </a:p>
          <a:p>
            <a:r>
              <a:rPr kumimoji="1" lang="ja-JP" altLang="en-US"/>
              <a:t>彼女</a:t>
            </a:r>
            <a:r>
              <a:rPr kumimoji="1" lang="en-US" altLang="ja-JP" dirty="0"/>
              <a:t>	N4	〔</a:t>
            </a:r>
            <a:r>
              <a:rPr kumimoji="1" lang="ja-JP" altLang="en-US"/>
              <a:t>女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彼</a:t>
            </a:r>
            <a:r>
              <a:rPr kumimoji="1" lang="ja-JP" altLang="en-US" sz="2400" dirty="0">
                <a:solidFill>
                  <a:schemeClr val="tx1"/>
                </a:solidFill>
              </a:rPr>
              <a:t>	かれ	</a:t>
            </a:r>
            <a:r>
              <a:rPr kumimoji="1" lang="en-US" altLang="ja-JP" sz="2400" dirty="0">
                <a:solidFill>
                  <a:schemeClr val="tx1"/>
                </a:solidFill>
              </a:rPr>
              <a:t>he/him, boyfriend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彼</a:t>
            </a:r>
            <a:r>
              <a:rPr kumimoji="1" lang="ja-JP" altLang="en-US" sz="2400" dirty="0">
                <a:solidFill>
                  <a:schemeClr val="tx1"/>
                </a:solidFill>
              </a:rPr>
              <a:t>は山田先生のお子さんです。／木村さんの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彼</a:t>
            </a:r>
            <a:r>
              <a:rPr kumimoji="1" lang="ja-JP" altLang="en-US" sz="2400" dirty="0">
                <a:solidFill>
                  <a:schemeClr val="tx1"/>
                </a:solidFill>
              </a:rPr>
              <a:t>は学生です。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彼女	かのじょ	</a:t>
            </a:r>
            <a:r>
              <a:rPr kumimoji="1" lang="en-US" altLang="ja-JP" sz="2400" dirty="0">
                <a:solidFill>
                  <a:schemeClr val="tx1"/>
                </a:solidFill>
              </a:rPr>
              <a:t>she/her, girlfriend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彼女</a:t>
            </a:r>
            <a:r>
              <a:rPr kumimoji="1" lang="ja-JP" altLang="en-US" sz="2400" dirty="0">
                <a:solidFill>
                  <a:schemeClr val="tx1"/>
                </a:solidFill>
              </a:rPr>
              <a:t>は私の友だちです。／リーさんは日本人の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彼女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6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169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76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764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32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47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66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1639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69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403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530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84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72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は山田先生のお子さんです。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木村さんの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は学生です。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は私の友だちです。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リーさんは日本人の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he, that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かれ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かの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彼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かれ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he/him, boyfriend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彼女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かのじょ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she/her, girlfriend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242" name="Picture 2">
            <a:extLst>
              <a:ext uri="{FF2B5EF4-FFF2-40B4-BE49-F238E27FC236}">
                <a16:creationId xmlns:a16="http://schemas.microsoft.com/office/drawing/2014/main" id="{0B1606D0-F143-44FC-A646-D2B334718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5528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2022-09-14T00:19:02Z</dcterms:created>
  <dcterms:modified xsi:type="dcterms:W3CDTF">2022-09-14T00:19:46Z</dcterms:modified>
</cp:coreProperties>
</file>