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1905"/>
  </p:normalViewPr>
  <p:slideViewPr>
    <p:cSldViewPr snapToGrid="0">
      <p:cViewPr varScale="1">
        <p:scale>
          <a:sx n="35" d="100"/>
          <a:sy n="35" d="100"/>
        </p:scale>
        <p:origin x="40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E42A2-E6FC-4443-A6CB-3FAF9B336EE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02A71-E698-1A47-B0CF-7BA18C188C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20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非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非常に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	〔</a:t>
            </a:r>
            <a:r>
              <a:rPr kumimoji="1" lang="ja-JP" altLang="en-US">
                <a:latin typeface="+mn-lt"/>
              </a:rPr>
              <a:t>常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非常口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	〔</a:t>
            </a:r>
            <a:r>
              <a:rPr kumimoji="1" lang="ja-JP" altLang="en-US">
                <a:latin typeface="+mn-lt"/>
              </a:rPr>
              <a:t>常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口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非常時</a:t>
            </a:r>
            <a:r>
              <a:rPr kumimoji="1" lang="en-US" altLang="ja-JP" dirty="0"/>
              <a:t>	N2N3+N2N3		〔</a:t>
            </a:r>
            <a:r>
              <a:rPr kumimoji="1" lang="ja-JP" altLang="en-US">
                <a:latin typeface="+mn-lt"/>
              </a:rPr>
              <a:t>常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非現実的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/>
              <a:t>	N2N3+N2N3+N2N3	〔</a:t>
            </a:r>
            <a:r>
              <a:rPr kumimoji="1" lang="ja-JP" altLang="en-US"/>
              <a:t>現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実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非常識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/>
              <a:t>	N2N3+N2N3		〔</a:t>
            </a:r>
            <a:r>
              <a:rPr kumimoji="1" lang="ja-JP" altLang="en-US"/>
              <a:t>常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識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非難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/>
              <a:t>	N1		〔</a:t>
            </a:r>
            <a:r>
              <a:rPr kumimoji="1" lang="ja-JP" altLang="en-US"/>
              <a:t>難</a:t>
            </a:r>
            <a:r>
              <a:rPr kumimoji="1" lang="en-US" altLang="ja-JP" dirty="0"/>
              <a:t>〕N2M3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非行</a:t>
            </a:r>
            <a:r>
              <a:rPr kumimoji="1" lang="en-US" altLang="ja-JP" dirty="0"/>
              <a:t>	N1		〔</a:t>
            </a:r>
            <a:r>
              <a:rPr kumimoji="1" lang="ja-JP" altLang="en-US"/>
              <a:t>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非常に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ひじょうに</a:t>
            </a:r>
            <a:r>
              <a:rPr kumimoji="1" lang="en-US" altLang="ja-JP" dirty="0">
                <a:latin typeface="+mn-lt"/>
              </a:rPr>
              <a:t>		very		</a:t>
            </a:r>
            <a:r>
              <a:rPr kumimoji="1" lang="ja-JP" altLang="en-US" b="1">
                <a:latin typeface="+mn-lt"/>
              </a:rPr>
              <a:t>非常に</a:t>
            </a:r>
            <a:r>
              <a:rPr kumimoji="1" lang="ja-JP" altLang="en-US">
                <a:latin typeface="+mn-lt"/>
              </a:rPr>
              <a:t>難しい問題だ。／</a:t>
            </a:r>
            <a:r>
              <a:rPr kumimoji="1" lang="ja-JP" altLang="en-US" b="1">
                <a:latin typeface="+mn-lt"/>
              </a:rPr>
              <a:t>非常に</a:t>
            </a:r>
            <a:r>
              <a:rPr kumimoji="1" lang="ja-JP" altLang="en-US">
                <a:latin typeface="+mn-lt"/>
              </a:rPr>
              <a:t>驚いた。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非常口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ひじょうぐち</a:t>
            </a:r>
            <a:r>
              <a:rPr kumimoji="1" lang="en-US" altLang="ja-JP" dirty="0">
                <a:latin typeface="+mn-lt"/>
              </a:rPr>
              <a:t>		emergency exit	</a:t>
            </a:r>
            <a:r>
              <a:rPr kumimoji="1" lang="ja-JP" altLang="en-US" b="1">
                <a:latin typeface="+mn-lt"/>
              </a:rPr>
              <a:t>非常口</a:t>
            </a:r>
            <a:r>
              <a:rPr kumimoji="1" lang="ja-JP" altLang="en-US">
                <a:latin typeface="+mn-lt"/>
              </a:rPr>
              <a:t>の近くに荷物を置かないでください。／</a:t>
            </a:r>
            <a:r>
              <a:rPr kumimoji="1" lang="ja-JP" altLang="en-US" b="1">
                <a:latin typeface="+mn-lt"/>
              </a:rPr>
              <a:t>非常口</a:t>
            </a:r>
            <a:r>
              <a:rPr kumimoji="1" lang="ja-JP" altLang="en-US">
                <a:latin typeface="+mn-lt"/>
              </a:rPr>
              <a:t>の場所を確認してください。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非常時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ひじょうじ</a:t>
            </a:r>
            <a:r>
              <a:rPr kumimoji="1" lang="en-US" altLang="ja-JP" dirty="0">
                <a:latin typeface="+mn-lt"/>
              </a:rPr>
              <a:t>		emergency		</a:t>
            </a:r>
            <a:r>
              <a:rPr kumimoji="1" lang="ja-JP" altLang="en-US" b="1">
                <a:latin typeface="+mn-lt"/>
              </a:rPr>
              <a:t>非常時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en-US" altLang="ja-JP" dirty="0">
                <a:latin typeface="+mn-lt"/>
              </a:rPr>
              <a:t>110</a:t>
            </a:r>
            <a:r>
              <a:rPr kumimoji="1" lang="ja-JP" altLang="en-US">
                <a:latin typeface="+mn-lt"/>
              </a:rPr>
              <a:t>番に電話してください。／</a:t>
            </a:r>
            <a:r>
              <a:rPr kumimoji="1" lang="ja-JP" altLang="en-US" b="1">
                <a:latin typeface="+mn-lt"/>
              </a:rPr>
              <a:t>非常時</a:t>
            </a:r>
            <a:r>
              <a:rPr kumimoji="1" lang="ja-JP" altLang="en-US">
                <a:latin typeface="+mn-lt"/>
              </a:rPr>
              <a:t>に持ち出す物を準備する。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非現実的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ひげんじつてき</a:t>
            </a:r>
            <a:r>
              <a:rPr kumimoji="1" lang="en-US" altLang="ja-JP" dirty="0">
                <a:latin typeface="+mn-lt"/>
              </a:rPr>
              <a:t>	unrealistic		</a:t>
            </a:r>
            <a:r>
              <a:rPr kumimoji="1" lang="ja-JP" altLang="en-US" b="1">
                <a:latin typeface="+mn-lt"/>
              </a:rPr>
              <a:t>非現実的</a:t>
            </a:r>
            <a:r>
              <a:rPr kumimoji="1" lang="ja-JP" altLang="en-US">
                <a:latin typeface="+mn-lt"/>
              </a:rPr>
              <a:t>な案だと思う。／彼は</a:t>
            </a:r>
            <a:r>
              <a:rPr kumimoji="1" lang="ja-JP" altLang="en-US" b="1">
                <a:latin typeface="+mn-lt"/>
              </a:rPr>
              <a:t>非現実的</a:t>
            </a:r>
            <a:r>
              <a:rPr kumimoji="1" lang="ja-JP" altLang="en-US">
                <a:latin typeface="+mn-lt"/>
              </a:rPr>
              <a:t>なことばかり言う。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非常識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ひじょうしき</a:t>
            </a:r>
            <a:r>
              <a:rPr kumimoji="1" lang="en-US" altLang="ja-JP" dirty="0">
                <a:latin typeface="+mn-lt"/>
              </a:rPr>
              <a:t>		absurd, thoughtless	</a:t>
            </a:r>
            <a:r>
              <a:rPr kumimoji="1" lang="ja-JP" altLang="en-US">
                <a:latin typeface="+mn-lt"/>
              </a:rPr>
              <a:t>こんな時間に電話するなんて</a:t>
            </a:r>
            <a:r>
              <a:rPr kumimoji="1" lang="ja-JP" altLang="en-US" b="1">
                <a:latin typeface="+mn-lt"/>
              </a:rPr>
              <a:t>非常識</a:t>
            </a:r>
            <a:r>
              <a:rPr kumimoji="1" lang="ja-JP" altLang="en-US">
                <a:latin typeface="+mn-lt"/>
              </a:rPr>
              <a:t>ですよ。／彼は</a:t>
            </a:r>
            <a:r>
              <a:rPr kumimoji="1" lang="ja-JP" altLang="en-US" b="1">
                <a:latin typeface="+mn-lt"/>
              </a:rPr>
              <a:t>非常識</a:t>
            </a:r>
            <a:r>
              <a:rPr kumimoji="1" lang="ja-JP" altLang="en-US">
                <a:latin typeface="+mn-lt"/>
              </a:rPr>
              <a:t>な人です。</a:t>
            </a:r>
            <a:r>
              <a:rPr kumimoji="1" lang="en-US" altLang="ja-JP" dirty="0">
                <a:latin typeface="+mn-lt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非難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ひなん</a:t>
            </a:r>
            <a:r>
              <a:rPr kumimoji="1" lang="en-US" altLang="ja-JP" dirty="0">
                <a:solidFill>
                  <a:schemeClr val="tx1"/>
                </a:solidFill>
                <a:latin typeface="+mn-lt"/>
              </a:rPr>
              <a:t>		criticism		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彼はすぐ人を</a:t>
            </a:r>
            <a:r>
              <a:rPr kumimoji="1" lang="ja-JP" altLang="en-US" b="1">
                <a:solidFill>
                  <a:schemeClr val="tx1"/>
                </a:solidFill>
                <a:latin typeface="+mn-lt"/>
              </a:rPr>
              <a:t>非難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する。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なぜ私たちが</a:t>
            </a:r>
            <a:r>
              <a:rPr kumimoji="1" lang="ja-JP" altLang="en-US" b="1">
                <a:solidFill>
                  <a:schemeClr val="tx1"/>
                </a:solidFill>
                <a:latin typeface="+mn-lt"/>
              </a:rPr>
              <a:t>非難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されるのかわからない。</a:t>
            </a:r>
            <a:endParaRPr kumimoji="1" lang="en-US" altLang="ja-JP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  <a:latin typeface="+mn-lt"/>
              </a:rPr>
              <a:t>非行</a:t>
            </a:r>
            <a:r>
              <a:rPr kumimoji="1" lang="en-US" altLang="ja-JP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ひこう</a:t>
            </a:r>
            <a:r>
              <a:rPr kumimoji="1" lang="en-US" altLang="ja-JP" dirty="0">
                <a:solidFill>
                  <a:schemeClr val="tx1"/>
                </a:solidFill>
                <a:latin typeface="+mn-lt"/>
              </a:rPr>
              <a:t>		delinquency		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子供たちが</a:t>
            </a:r>
            <a:r>
              <a:rPr kumimoji="1" lang="ja-JP" altLang="en-US" b="1">
                <a:solidFill>
                  <a:schemeClr val="tx1"/>
                </a:solidFill>
                <a:latin typeface="+mn-lt"/>
              </a:rPr>
              <a:t>非行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に走らないようサポートする。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71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62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23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941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609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330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40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03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25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94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474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69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68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非常に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難しい問題だ。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非常口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の近くに荷物を置かないでください。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非常時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番に電話してください。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非現実的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な案だと思う。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こんな時間に電話するなんて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非常識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not, not good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非常に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ひじょうに</a:t>
                      </a:r>
                      <a:r>
                        <a:rPr kumimoji="1" lang="en-US" altLang="ja-JP" sz="2400" dirty="0">
                          <a:latin typeface="+mn-lt"/>
                        </a:rPr>
                        <a:t>		very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非常口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ひじょうぐち</a:t>
                      </a:r>
                      <a:r>
                        <a:rPr kumimoji="1" lang="en-US" altLang="ja-JP" sz="2400" dirty="0">
                          <a:latin typeface="+mn-lt"/>
                        </a:rPr>
                        <a:t>	emergency exit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非常時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ひじょうじ</a:t>
                      </a:r>
                      <a:r>
                        <a:rPr kumimoji="1" lang="en-US" altLang="ja-JP" sz="2400" dirty="0">
                          <a:latin typeface="+mn-lt"/>
                        </a:rPr>
                        <a:t>		emergency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非現実的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ひげんじつてき</a:t>
                      </a:r>
                      <a:r>
                        <a:rPr kumimoji="1" lang="en-US" altLang="ja-JP" sz="2400" dirty="0">
                          <a:latin typeface="+mn-lt"/>
                        </a:rPr>
                        <a:t>	unrealistic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非常識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ひじょうしき</a:t>
                      </a:r>
                      <a:r>
                        <a:rPr kumimoji="1" lang="en-US" altLang="ja-JP" sz="2400" dirty="0">
                          <a:latin typeface="+mn-lt"/>
                        </a:rPr>
                        <a:t>	absurd, thoughtless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DECAF202-8533-C34C-A16C-27A59F920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2022-09-15T02:12:08Z</dcterms:created>
  <dcterms:modified xsi:type="dcterms:W3CDTF">2022-09-15T02:12:32Z</dcterms:modified>
</cp:coreProperties>
</file>