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1224"/>
  </p:normalViewPr>
  <p:slideViewPr>
    <p:cSldViewPr snapToGrid="0">
      <p:cViewPr varScale="1">
        <p:scale>
          <a:sx n="62" d="100"/>
          <a:sy n="62" d="100"/>
        </p:scale>
        <p:origin x="30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EC1F27-0474-8947-807E-6948F15F1630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8FB90C-2389-FF44-B209-E0ED1F0C77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1589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歩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歩道</a:t>
            </a:r>
            <a:r>
              <a:rPr kumimoji="1" lang="en-US" altLang="ja-JP" dirty="0"/>
              <a:t>	N2N3	〔</a:t>
            </a:r>
            <a:r>
              <a:rPr kumimoji="1" lang="ja-JP" altLang="en-US"/>
              <a:t>道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歩行者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行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者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徒歩</a:t>
            </a:r>
            <a:r>
              <a:rPr kumimoji="1" lang="en-US" altLang="ja-JP" dirty="0"/>
              <a:t>	N1	〔</a:t>
            </a:r>
            <a:r>
              <a:rPr kumimoji="1" lang="ja-JP" altLang="en-US"/>
              <a:t>徒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 sz="1200">
                <a:solidFill>
                  <a:schemeClr val="tx1"/>
                </a:solidFill>
              </a:rPr>
              <a:t>散歩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N5	〔</a:t>
            </a:r>
            <a:r>
              <a:rPr kumimoji="1" lang="ja-JP" altLang="en-US"/>
              <a:t>散</a:t>
            </a:r>
            <a:r>
              <a:rPr kumimoji="1" lang="en-US" altLang="ja-JP" dirty="0"/>
              <a:t>〕N2N3</a:t>
            </a:r>
            <a:endParaRPr kumimoji="1" lang="en-US" altLang="ja-JP" sz="1200" baseline="-25000" dirty="0">
              <a:solidFill>
                <a:schemeClr val="tx1"/>
              </a:solidFill>
            </a:endParaRPr>
          </a:p>
          <a:p>
            <a:r>
              <a:rPr kumimoji="1" lang="ja-JP" altLang="en-US"/>
              <a:t>歩く</a:t>
            </a:r>
            <a:r>
              <a:rPr kumimoji="1" lang="en-US" altLang="ja-JP" dirty="0"/>
              <a:t>	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歩道</a:t>
            </a:r>
            <a:r>
              <a:rPr kumimoji="1" lang="ja-JP" altLang="en-US" sz="2400" dirty="0">
                <a:solidFill>
                  <a:schemeClr val="tx1"/>
                </a:solidFill>
              </a:rPr>
              <a:t>	ほどう	</a:t>
            </a:r>
            <a:r>
              <a:rPr kumimoji="1" lang="en-US" altLang="ja-JP" sz="2400" dirty="0">
                <a:solidFill>
                  <a:schemeClr val="tx1"/>
                </a:solidFill>
              </a:rPr>
              <a:t>footpath, sidewalk	</a:t>
            </a:r>
            <a:r>
              <a:rPr kumimoji="1" lang="ja-JP" altLang="en-US" sz="2400" dirty="0">
                <a:solidFill>
                  <a:schemeClr val="tx1"/>
                </a:solidFill>
              </a:rPr>
              <a:t>あぶないですから、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歩道</a:t>
            </a:r>
            <a:r>
              <a:rPr kumimoji="1" lang="ja-JP" altLang="en-US" sz="2400" dirty="0">
                <a:solidFill>
                  <a:schemeClr val="tx1"/>
                </a:solidFill>
              </a:rPr>
              <a:t>を</a:t>
            </a:r>
            <a:r>
              <a:rPr kumimoji="1" lang="ja-JP" altLang="en-US" sz="2400" b="1">
                <a:solidFill>
                  <a:schemeClr val="tx1"/>
                </a:solidFill>
              </a:rPr>
              <a:t>歩きましょう</a:t>
            </a:r>
            <a:r>
              <a:rPr kumimoji="1" lang="ja-JP" altLang="en-US" sz="2400">
                <a:solidFill>
                  <a:schemeClr val="tx1"/>
                </a:solidFill>
              </a:rPr>
              <a:t>。／</a:t>
            </a:r>
            <a:r>
              <a:rPr kumimoji="1" lang="ja-JP" altLang="en-US" sz="2400" b="1">
                <a:solidFill>
                  <a:schemeClr val="tx1"/>
                </a:solidFill>
              </a:rPr>
              <a:t>歩道</a:t>
            </a:r>
            <a:r>
              <a:rPr kumimoji="1" lang="ja-JP" altLang="en-US" sz="2400">
                <a:solidFill>
                  <a:schemeClr val="tx1"/>
                </a:solidFill>
              </a:rPr>
              <a:t>に車を止めないでください。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歩行者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ほこうしゃ</a:t>
            </a:r>
            <a:r>
              <a:rPr kumimoji="1" lang="en-US" altLang="ja-JP" sz="2400" dirty="0">
                <a:solidFill>
                  <a:schemeClr val="tx1"/>
                </a:solidFill>
              </a:rPr>
              <a:t>	pedestrian		</a:t>
            </a:r>
            <a:r>
              <a:rPr kumimoji="1" lang="ja-JP" altLang="en-US" sz="2400" dirty="0">
                <a:solidFill>
                  <a:schemeClr val="tx1"/>
                </a:solidFill>
              </a:rPr>
              <a:t>じてんしゃに乗る時は、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歩行者</a:t>
            </a:r>
            <a:r>
              <a:rPr kumimoji="1" lang="ja-JP" altLang="en-US" sz="2400" dirty="0">
                <a:solidFill>
                  <a:schemeClr val="tx1"/>
                </a:solidFill>
              </a:rPr>
              <a:t>に気をつけて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徒歩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とほ</a:t>
            </a:r>
            <a:r>
              <a:rPr kumimoji="1" lang="en-US" altLang="ja-JP" sz="2400" dirty="0">
                <a:solidFill>
                  <a:schemeClr val="tx1"/>
                </a:solidFill>
              </a:rPr>
              <a:t>	walk, on foot		</a:t>
            </a:r>
            <a:r>
              <a:rPr kumimoji="1" lang="ja-JP" altLang="en-US" sz="2400">
                <a:solidFill>
                  <a:schemeClr val="tx1"/>
                </a:solidFill>
              </a:rPr>
              <a:t>私</a:t>
            </a:r>
            <a:r>
              <a:rPr kumimoji="1" lang="ja-JP" altLang="en-US" sz="2400" dirty="0">
                <a:solidFill>
                  <a:schemeClr val="tx1"/>
                </a:solidFill>
              </a:rPr>
              <a:t>のアパート</a:t>
            </a:r>
            <a:r>
              <a:rPr kumimoji="1" lang="ja-JP" altLang="en-US" sz="2400">
                <a:solidFill>
                  <a:schemeClr val="tx1"/>
                </a:solidFill>
              </a:rPr>
              <a:t>は、大学から</a:t>
            </a:r>
            <a:r>
              <a:rPr kumimoji="1" lang="ja-JP" altLang="en-US" sz="2400" b="1">
                <a:solidFill>
                  <a:schemeClr val="tx1"/>
                </a:solidFill>
              </a:rPr>
              <a:t>徒歩</a:t>
            </a:r>
            <a:r>
              <a:rPr kumimoji="1" lang="ja-JP" altLang="en-US" sz="2400">
                <a:solidFill>
                  <a:schemeClr val="tx1"/>
                </a:solidFill>
              </a:rPr>
              <a:t>５分です。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散歩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さんぽ</a:t>
            </a:r>
            <a:r>
              <a:rPr kumimoji="1" lang="en-US" altLang="ja-JP" sz="2400" dirty="0">
                <a:solidFill>
                  <a:schemeClr val="tx1"/>
                </a:solidFill>
              </a:rPr>
              <a:t>	taking a walk		</a:t>
            </a:r>
            <a:r>
              <a:rPr kumimoji="1" lang="ja-JP" altLang="en-US" sz="2400" dirty="0">
                <a:solidFill>
                  <a:schemeClr val="tx1"/>
                </a:solidFill>
              </a:rPr>
              <a:t>てんきがいいですから、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散歩</a:t>
            </a:r>
            <a:r>
              <a:rPr kumimoji="1" lang="ja-JP" altLang="en-US" sz="2400" dirty="0">
                <a:solidFill>
                  <a:schemeClr val="tx1"/>
                </a:solidFill>
              </a:rPr>
              <a:t>に行きません</a:t>
            </a:r>
            <a:r>
              <a:rPr kumimoji="1" lang="ja-JP" altLang="en-US" sz="2400">
                <a:solidFill>
                  <a:schemeClr val="tx1"/>
                </a:solidFill>
              </a:rPr>
              <a:t>か。／ホテルの近くを</a:t>
            </a:r>
            <a:r>
              <a:rPr kumimoji="1" lang="ja-JP" altLang="en-US" sz="2400" b="1">
                <a:solidFill>
                  <a:schemeClr val="tx1"/>
                </a:solidFill>
              </a:rPr>
              <a:t>散歩</a:t>
            </a:r>
            <a:r>
              <a:rPr kumimoji="1" lang="ja-JP" altLang="en-US" sz="2400">
                <a:solidFill>
                  <a:schemeClr val="tx1"/>
                </a:solidFill>
              </a:rPr>
              <a:t>しました。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歩く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あるく</a:t>
            </a:r>
            <a:r>
              <a:rPr kumimoji="1" lang="en-US" altLang="ja-JP" sz="2400" dirty="0">
                <a:solidFill>
                  <a:schemeClr val="tx1"/>
                </a:solidFill>
              </a:rPr>
              <a:t>	to walk		</a:t>
            </a:r>
            <a:r>
              <a:rPr kumimoji="1" lang="ja-JP" altLang="en-US" sz="2400" dirty="0">
                <a:solidFill>
                  <a:schemeClr val="tx1"/>
                </a:solidFill>
              </a:rPr>
              <a:t>コンビニへ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歩いて</a:t>
            </a:r>
            <a:r>
              <a:rPr kumimoji="1" lang="ja-JP" altLang="en-US" sz="2400">
                <a:solidFill>
                  <a:schemeClr val="tx1"/>
                </a:solidFill>
              </a:rPr>
              <a:t>行きました。／毎朝大学まで</a:t>
            </a:r>
            <a:r>
              <a:rPr kumimoji="1" lang="en-US" altLang="ja-JP" sz="2400" dirty="0">
                <a:solidFill>
                  <a:schemeClr val="tx1"/>
                </a:solidFill>
              </a:rPr>
              <a:t>30</a:t>
            </a:r>
            <a:r>
              <a:rPr kumimoji="1" lang="ja-JP" altLang="en-US" sz="2400">
                <a:solidFill>
                  <a:schemeClr val="tx1"/>
                </a:solidFill>
              </a:rPr>
              <a:t>分</a:t>
            </a:r>
            <a:r>
              <a:rPr kumimoji="1" lang="ja-JP" altLang="en-US" sz="2400" b="1">
                <a:solidFill>
                  <a:schemeClr val="tx1"/>
                </a:solidFill>
              </a:rPr>
              <a:t>歩きます</a:t>
            </a:r>
            <a:r>
              <a:rPr kumimoji="1" lang="ja-JP" altLang="en-US" sz="2400">
                <a:solidFill>
                  <a:schemeClr val="tx1"/>
                </a:solidFill>
              </a:rPr>
              <a:t>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5083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0692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5797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9516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1131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9421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3995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9363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9621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9332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9797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0772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7905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あぶないですから、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歩道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歩きましょう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コンビニへ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歩いて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行きました。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877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walk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ホ</a:t>
                      </a:r>
                      <a:endParaRPr kumimoji="1" lang="ja-JP" altLang="en-US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歩道		ほどう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footpath, sidewalk</a:t>
                      </a:r>
                    </a:p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散歩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さんぽ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taking a walk	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ある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く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歩く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あるく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walk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9218" name="Picture 2">
            <a:extLst>
              <a:ext uri="{FF2B5EF4-FFF2-40B4-BE49-F238E27FC236}">
                <a16:creationId xmlns:a16="http://schemas.microsoft.com/office/drawing/2014/main" id="{3D4FD0D6-90F4-4BFD-A111-AEF331FF91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614179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220</Words>
  <Application>Microsoft Macintosh PowerPoint</Application>
  <PresentationFormat>ワイド画面</PresentationFormat>
  <Paragraphs>25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2022-09-14T03:16:10Z</dcterms:created>
  <dcterms:modified xsi:type="dcterms:W3CDTF">2022-09-14T03:16:30Z</dcterms:modified>
</cp:coreProperties>
</file>