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0272"/>
  </p:normalViewPr>
  <p:slideViewPr>
    <p:cSldViewPr snapToGrid="0">
      <p:cViewPr varScale="1">
        <p:scale>
          <a:sx n="60" d="100"/>
          <a:sy n="60" d="100"/>
        </p:scale>
        <p:origin x="3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2874B-9469-3349-9858-41E05C9A3E0A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F4149-A0A4-F04D-95EC-91DE09E03B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977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放送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送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開放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解放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放題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放す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手放す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放送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ほうそう</a:t>
            </a:r>
            <a:r>
              <a:rPr kumimoji="1" lang="en-US" altLang="ja-JP" dirty="0"/>
              <a:t>	broadcast		</a:t>
            </a:r>
            <a:r>
              <a:rPr kumimoji="1" lang="ja-JP" altLang="en-US"/>
              <a:t>その番組は金曜日に</a:t>
            </a:r>
            <a:r>
              <a:rPr kumimoji="1" lang="ja-JP" altLang="en-US" b="1"/>
              <a:t>放送</a:t>
            </a:r>
            <a:r>
              <a:rPr kumimoji="1" lang="ja-JP" altLang="en-US"/>
              <a:t>されています。／今、</a:t>
            </a:r>
            <a:r>
              <a:rPr kumimoji="1" lang="ja-JP" altLang="en-US" b="1"/>
              <a:t>放送</a:t>
            </a:r>
            <a:r>
              <a:rPr kumimoji="1" lang="ja-JP" altLang="en-US"/>
              <a:t>中です。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開放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かいほう</a:t>
            </a:r>
            <a:r>
              <a:rPr kumimoji="1" lang="en-US" altLang="ja-JP" dirty="0"/>
              <a:t>	open		</a:t>
            </a:r>
            <a:r>
              <a:rPr kumimoji="1" lang="ja-JP" altLang="en-US"/>
              <a:t>休日に学校の体育館を市民に</a:t>
            </a:r>
            <a:r>
              <a:rPr kumimoji="1" lang="ja-JP" altLang="en-US" b="1"/>
              <a:t>開放</a:t>
            </a:r>
            <a:r>
              <a:rPr kumimoji="1" lang="ja-JP" altLang="en-US"/>
              <a:t>している。／米の市場</a:t>
            </a:r>
            <a:r>
              <a:rPr kumimoji="1" lang="ja-JP" altLang="en-US" b="1"/>
              <a:t>開放</a:t>
            </a:r>
            <a:r>
              <a:rPr kumimoji="1" lang="ja-JP" altLang="en-US"/>
              <a:t>について話し合う。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解放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かいほう</a:t>
            </a:r>
            <a:r>
              <a:rPr kumimoji="1" lang="en-US" altLang="ja-JP" dirty="0"/>
              <a:t>	liberation, release	</a:t>
            </a:r>
            <a:r>
              <a:rPr kumimoji="1" lang="ja-JP" altLang="en-US"/>
              <a:t>人質は無事</a:t>
            </a:r>
            <a:r>
              <a:rPr kumimoji="1" lang="ja-JP" altLang="en-US" b="1"/>
              <a:t>解放</a:t>
            </a:r>
            <a:r>
              <a:rPr kumimoji="1" lang="ja-JP" altLang="en-US"/>
              <a:t>されました。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放題</a:t>
            </a:r>
            <a:r>
              <a:rPr kumimoji="1" lang="en-US" altLang="ja-JP" dirty="0"/>
              <a:t>	</a:t>
            </a:r>
            <a:r>
              <a:rPr kumimoji="1" lang="ja-JP" altLang="en-US"/>
              <a:t>ほうだい</a:t>
            </a:r>
            <a:r>
              <a:rPr kumimoji="1" lang="en-US" altLang="ja-JP" dirty="0"/>
              <a:t>	(doing) as one pleases	</a:t>
            </a:r>
            <a:r>
              <a:rPr kumimoji="1" lang="ja-JP" altLang="en-US"/>
              <a:t>友だちと食べ</a:t>
            </a:r>
            <a:r>
              <a:rPr kumimoji="1" lang="ja-JP" altLang="en-US" b="1"/>
              <a:t>放題</a:t>
            </a:r>
            <a:r>
              <a:rPr kumimoji="1" lang="ja-JP" altLang="en-US"/>
              <a:t>の店へ行った。／毎月</a:t>
            </a:r>
            <a:r>
              <a:rPr kumimoji="1" lang="en-US" altLang="ja-JP" dirty="0"/>
              <a:t>1000</a:t>
            </a:r>
            <a:r>
              <a:rPr kumimoji="1" lang="ja-JP" altLang="en-US"/>
              <a:t>円でマンガ読み</a:t>
            </a:r>
            <a:r>
              <a:rPr kumimoji="1" lang="ja-JP" altLang="en-US" b="1"/>
              <a:t>放題</a:t>
            </a:r>
            <a:r>
              <a:rPr kumimoji="1" lang="ja-JP" altLang="en-US"/>
              <a:t>です。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放す</a:t>
            </a:r>
            <a:r>
              <a:rPr kumimoji="1" lang="en-US" altLang="ja-JP" dirty="0"/>
              <a:t>	</a:t>
            </a:r>
            <a:r>
              <a:rPr kumimoji="1" lang="ja-JP" altLang="en-US"/>
              <a:t>はなす</a:t>
            </a:r>
            <a:r>
              <a:rPr kumimoji="1" lang="en-US" altLang="ja-JP" dirty="0"/>
              <a:t>	to release 		</a:t>
            </a:r>
            <a:r>
              <a:rPr kumimoji="1" lang="ja-JP" altLang="en-US"/>
              <a:t>公園内で犬を</a:t>
            </a:r>
            <a:r>
              <a:rPr kumimoji="1" lang="ja-JP" altLang="en-US" b="1"/>
              <a:t>放さないで</a:t>
            </a:r>
            <a:r>
              <a:rPr kumimoji="1" lang="ja-JP" altLang="en-US"/>
              <a:t>ください。／つった魚を海に</a:t>
            </a:r>
            <a:r>
              <a:rPr kumimoji="1" lang="ja-JP" altLang="en-US" b="1"/>
              <a:t>放した</a:t>
            </a:r>
            <a:r>
              <a:rPr kumimoji="1" lang="ja-JP" altLang="en-US"/>
              <a:t>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手放す</a:t>
            </a:r>
            <a:r>
              <a:rPr kumimoji="1" lang="en-US" altLang="ja-JP" dirty="0"/>
              <a:t>	</a:t>
            </a:r>
            <a:r>
              <a:rPr kumimoji="1" lang="ja-JP" altLang="en-US"/>
              <a:t>てばなす</a:t>
            </a:r>
            <a:r>
              <a:rPr kumimoji="1" lang="en-US" altLang="ja-JP" dirty="0"/>
              <a:t>	to part with		</a:t>
            </a:r>
            <a:r>
              <a:rPr kumimoji="1" lang="ja-JP" altLang="en-US"/>
              <a:t>子どもの教育費のため、車を</a:t>
            </a:r>
            <a:r>
              <a:rPr kumimoji="1" lang="ja-JP" altLang="en-US" b="1"/>
              <a:t>手放した</a:t>
            </a:r>
            <a:r>
              <a:rPr kumimoji="1" lang="ja-JP" altLang="en-US"/>
              <a:t>。／冬はダウンジャケットが</a:t>
            </a:r>
            <a:r>
              <a:rPr kumimoji="1" lang="ja-JP" altLang="en-US" b="1"/>
              <a:t>手放せない</a:t>
            </a:r>
            <a:r>
              <a:rPr kumimoji="1" lang="ja-JP" altLang="en-US"/>
              <a:t>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49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2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36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85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32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2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81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061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34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14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85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01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その番組は金曜日に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放送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休日に学校の体育館を市民に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友だちと食べ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放題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の店へ行った。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公園内で犬を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放さない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子どもの教育費のため、車を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release, let go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3A62019-4E2C-3E44-B4C6-5B0F029DC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6867"/>
            <a:ext cx="986400" cy="986400"/>
          </a:xfrm>
          <a:prstGeom prst="rect">
            <a:avLst/>
          </a:prstGeom>
        </p:spPr>
      </p:pic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F1B9B18E-7C81-3347-87FD-0EE5A263597A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放送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/>
                        <a:t>ほうそう</a:t>
                      </a:r>
                      <a:r>
                        <a:rPr kumimoji="1" lang="en-US" altLang="ja-JP" sz="2400" dirty="0"/>
                        <a:t>	broadcast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開放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/>
                        <a:t>かいほう</a:t>
                      </a:r>
                      <a:r>
                        <a:rPr kumimoji="1" lang="en-US" altLang="ja-JP" sz="2400" dirty="0"/>
                        <a:t>	open</a:t>
                      </a:r>
                    </a:p>
                    <a:p>
                      <a:r>
                        <a:rPr kumimoji="1" lang="en-US" altLang="ja-JP" sz="2400" dirty="0"/>
                        <a:t>〜</a:t>
                      </a:r>
                      <a:r>
                        <a:rPr kumimoji="1" lang="ja-JP" altLang="en-US" sz="2400"/>
                        <a:t>放題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ほうだい</a:t>
                      </a:r>
                      <a:r>
                        <a:rPr kumimoji="1" lang="en-US" altLang="ja-JP" sz="2400" dirty="0"/>
                        <a:t>	(doing) as one pleases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放す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はなす</a:t>
                      </a:r>
                      <a:r>
                        <a:rPr kumimoji="1" lang="en-US" altLang="ja-JP" sz="2400" dirty="0"/>
                        <a:t>	to release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手放す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てばなす</a:t>
                      </a:r>
                      <a:r>
                        <a:rPr kumimoji="1" lang="en-US" altLang="ja-JP" sz="2400" dirty="0"/>
                        <a:t>	to part with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2022-09-16T00:37:22Z</dcterms:created>
  <dcterms:modified xsi:type="dcterms:W3CDTF">2022-09-16T00:37:44Z</dcterms:modified>
</cp:coreProperties>
</file>