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0340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63B5A-6DD7-8B4A-9C8C-C13173F83D1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A2C5C-3DFA-FE4D-85EE-D1E6E9CD6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79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法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方法</a:t>
            </a:r>
            <a:r>
              <a:rPr kumimoji="1" lang="en-US" altLang="ja-JP" dirty="0"/>
              <a:t>	N2N3	 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文法</a:t>
            </a:r>
            <a:r>
              <a:rPr kumimoji="1" lang="en-US" altLang="ja-JP" dirty="0"/>
              <a:t>	N4	 〔</a:t>
            </a:r>
            <a:r>
              <a:rPr kumimoji="1" lang="ja-JP" altLang="en-US"/>
              <a:t>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法律</a:t>
            </a:r>
            <a:r>
              <a:rPr kumimoji="1" lang="en-US" altLang="ja-JP" dirty="0"/>
              <a:t>	N4	 〔</a:t>
            </a:r>
            <a:r>
              <a:rPr kumimoji="1" lang="ja-JP" altLang="en-US"/>
              <a:t>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法則</a:t>
            </a:r>
            <a:r>
              <a:rPr kumimoji="1" lang="en-US" altLang="ja-JP" dirty="0"/>
              <a:t>	N2N3	 〔</a:t>
            </a:r>
            <a:r>
              <a:rPr kumimoji="1" lang="ja-JP" altLang="en-US"/>
              <a:t>則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使用法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使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法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方法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ほうほう</a:t>
            </a:r>
            <a:r>
              <a:rPr kumimoji="1" lang="en-US" altLang="ja-JP" dirty="0">
                <a:latin typeface="+mn-lt"/>
              </a:rPr>
              <a:t>	way, method		</a:t>
            </a:r>
            <a:r>
              <a:rPr kumimoji="1" lang="ja-JP" altLang="en-US">
                <a:latin typeface="+mn-lt"/>
              </a:rPr>
              <a:t>新しい</a:t>
            </a:r>
            <a:r>
              <a:rPr kumimoji="1" lang="ja-JP" altLang="en-US" b="1">
                <a:latin typeface="+mn-lt"/>
              </a:rPr>
              <a:t>方法</a:t>
            </a:r>
            <a:r>
              <a:rPr kumimoji="1" lang="ja-JP" altLang="en-US">
                <a:latin typeface="+mn-lt"/>
              </a:rPr>
              <a:t>を考えた。／いろいろな</a:t>
            </a:r>
            <a:r>
              <a:rPr kumimoji="1" lang="ja-JP" altLang="en-US" b="1">
                <a:latin typeface="+mn-lt"/>
              </a:rPr>
              <a:t>方法</a:t>
            </a:r>
            <a:r>
              <a:rPr kumimoji="1" lang="ja-JP" altLang="en-US">
                <a:latin typeface="+mn-lt"/>
              </a:rPr>
              <a:t>がある。／何かいい</a:t>
            </a:r>
            <a:r>
              <a:rPr kumimoji="1" lang="ja-JP" altLang="en-US" b="1">
                <a:latin typeface="+mn-lt"/>
              </a:rPr>
              <a:t>方法</a:t>
            </a:r>
            <a:r>
              <a:rPr kumimoji="1" lang="ja-JP" altLang="en-US">
                <a:latin typeface="+mn-lt"/>
              </a:rPr>
              <a:t>がありますか。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文法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ぶんぽう</a:t>
            </a:r>
            <a:r>
              <a:rPr kumimoji="1" lang="en-US" altLang="ja-JP" dirty="0">
                <a:latin typeface="+mn-lt"/>
              </a:rPr>
              <a:t>	grammar		</a:t>
            </a:r>
            <a:r>
              <a:rPr kumimoji="1" lang="ja-JP" altLang="en-US">
                <a:latin typeface="+mn-lt"/>
              </a:rPr>
              <a:t>文法が</a:t>
            </a:r>
            <a:r>
              <a:rPr kumimoji="1" lang="ja-JP" altLang="en-US" b="1">
                <a:latin typeface="+mn-lt"/>
              </a:rPr>
              <a:t>苦手</a:t>
            </a:r>
            <a:r>
              <a:rPr kumimoji="1" lang="ja-JP" altLang="en-US">
                <a:latin typeface="+mn-lt"/>
              </a:rPr>
              <a:t>です。／このクラスでは</a:t>
            </a:r>
            <a:r>
              <a:rPr kumimoji="1" lang="en-US" altLang="ja-JP" dirty="0" err="1">
                <a:latin typeface="+mn-lt"/>
              </a:rPr>
              <a:t>N3</a:t>
            </a:r>
            <a:r>
              <a:rPr kumimoji="1" lang="ja-JP" altLang="en-US">
                <a:latin typeface="+mn-lt"/>
              </a:rPr>
              <a:t>の</a:t>
            </a:r>
            <a:r>
              <a:rPr kumimoji="1" lang="ja-JP" altLang="en-US" b="1">
                <a:latin typeface="+mn-lt"/>
              </a:rPr>
              <a:t>文法</a:t>
            </a:r>
            <a:r>
              <a:rPr kumimoji="1" lang="ja-JP" altLang="en-US">
                <a:latin typeface="+mn-lt"/>
              </a:rPr>
              <a:t>を勉強します。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法律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ほうりつ</a:t>
            </a:r>
            <a:r>
              <a:rPr kumimoji="1" lang="en-US" altLang="ja-JP" dirty="0">
                <a:latin typeface="+mn-lt"/>
              </a:rPr>
              <a:t>	law		</a:t>
            </a:r>
            <a:r>
              <a:rPr kumimoji="1" lang="ja-JP" altLang="en-US">
                <a:latin typeface="+mn-lt"/>
              </a:rPr>
              <a:t>国の</a:t>
            </a:r>
            <a:r>
              <a:rPr kumimoji="1" lang="ja-JP" altLang="en-US" b="1">
                <a:latin typeface="+mn-lt"/>
              </a:rPr>
              <a:t>法律</a:t>
            </a:r>
            <a:r>
              <a:rPr kumimoji="1" lang="ja-JP" altLang="en-US">
                <a:latin typeface="+mn-lt"/>
              </a:rPr>
              <a:t>で決められている。／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国会では毎年多くの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法律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が成立しています。 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法則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ほうそく</a:t>
            </a:r>
            <a:r>
              <a:rPr kumimoji="1" lang="en-US" altLang="ja-JP" dirty="0">
                <a:latin typeface="+mn-lt"/>
              </a:rPr>
              <a:t>	law		</a:t>
            </a:r>
            <a:r>
              <a:rPr kumimoji="1" lang="ja-JP" altLang="en-US">
                <a:latin typeface="+mn-lt"/>
              </a:rPr>
              <a:t>ニュートンは落ちるりんごを見て、万有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ばんゆう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引力の</a:t>
            </a:r>
            <a:r>
              <a:rPr kumimoji="1" lang="ja-JP" altLang="en-US" b="1">
                <a:latin typeface="+mn-lt"/>
              </a:rPr>
              <a:t>法則</a:t>
            </a:r>
            <a:r>
              <a:rPr kumimoji="1" lang="ja-JP" altLang="en-US">
                <a:latin typeface="+mn-lt"/>
              </a:rPr>
              <a:t>を発見した。／中学校でメンデルの</a:t>
            </a:r>
            <a:r>
              <a:rPr kumimoji="1" lang="ja-JP" altLang="en-US" b="1">
                <a:latin typeface="+mn-lt"/>
              </a:rPr>
              <a:t>法則</a:t>
            </a:r>
            <a:r>
              <a:rPr kumimoji="1" lang="ja-JP" altLang="en-US">
                <a:latin typeface="+mn-lt"/>
              </a:rPr>
              <a:t>を学んだ。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使用法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しようほう</a:t>
            </a:r>
            <a:r>
              <a:rPr kumimoji="1" lang="en-US" altLang="ja-JP" dirty="0">
                <a:latin typeface="+mn-lt"/>
              </a:rPr>
              <a:t>	how to use		</a:t>
            </a:r>
            <a:r>
              <a:rPr kumimoji="1" lang="ja-JP" altLang="en-US">
                <a:latin typeface="+mn-lt"/>
              </a:rPr>
              <a:t>動画でアプリの</a:t>
            </a:r>
            <a:r>
              <a:rPr kumimoji="1" lang="ja-JP" altLang="en-US" b="1">
                <a:latin typeface="+mn-lt"/>
              </a:rPr>
              <a:t>使用法</a:t>
            </a:r>
            <a:r>
              <a:rPr kumimoji="1" lang="ja-JP" altLang="en-US">
                <a:latin typeface="+mn-lt"/>
              </a:rPr>
              <a:t>を学ぶ。／</a:t>
            </a:r>
            <a:r>
              <a:rPr kumimoji="1" lang="ja-JP" altLang="en-US" b="1">
                <a:latin typeface="+mn-lt"/>
              </a:rPr>
              <a:t>使用法</a:t>
            </a:r>
            <a:r>
              <a:rPr kumimoji="1" lang="ja-JP" altLang="en-US">
                <a:latin typeface="+mn-lt"/>
              </a:rPr>
              <a:t>がわからなくて、一度も使っていません。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ほう</a:t>
            </a:r>
            <a:r>
              <a:rPr kumimoji="1" lang="en-US" altLang="ja-JP" dirty="0">
                <a:latin typeface="+mn-lt"/>
              </a:rPr>
              <a:t>	law		</a:t>
            </a:r>
            <a:r>
              <a:rPr kumimoji="1" lang="ja-JP" altLang="en-US" b="1">
                <a:latin typeface="+mn-lt"/>
              </a:rPr>
              <a:t>法</a:t>
            </a:r>
            <a:r>
              <a:rPr kumimoji="1" lang="ja-JP" altLang="en-US">
                <a:latin typeface="+mn-lt"/>
              </a:rPr>
              <a:t>に従う。／</a:t>
            </a:r>
            <a:r>
              <a:rPr kumimoji="1" lang="ja-JP" altLang="en-US" b="1">
                <a:latin typeface="+mn-lt"/>
              </a:rPr>
              <a:t>法</a:t>
            </a:r>
            <a:r>
              <a:rPr kumimoji="1" lang="ja-JP" altLang="en-US">
                <a:latin typeface="+mn-lt"/>
              </a:rPr>
              <a:t>を破る。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87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32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43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53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204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16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33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55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2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4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86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51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何かいい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方法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文法が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法律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で決められている。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ニュートンは落ちるりんごを見て、万有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ばんゆう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引力の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法則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を発見した。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動画でアプリの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使用法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を学ぶ。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law, method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方法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ほうほう</a:t>
                      </a:r>
                      <a:r>
                        <a:rPr kumimoji="1" lang="en-US" altLang="ja-JP" sz="2400" dirty="0">
                          <a:latin typeface="+mn-lt"/>
                        </a:rPr>
                        <a:t>	way, method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文法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ぶんぽう</a:t>
                      </a:r>
                      <a:r>
                        <a:rPr kumimoji="1" lang="en-US" altLang="ja-JP" sz="2400" dirty="0">
                          <a:latin typeface="+mn-lt"/>
                        </a:rPr>
                        <a:t>	grammar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法律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ほうりつ</a:t>
                      </a:r>
                      <a:r>
                        <a:rPr kumimoji="1" lang="en-US" altLang="ja-JP" sz="2400" dirty="0">
                          <a:latin typeface="+mn-lt"/>
                        </a:rPr>
                        <a:t>	law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法則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ほうそく</a:t>
                      </a:r>
                      <a:r>
                        <a:rPr kumimoji="1" lang="en-US" altLang="ja-JP" sz="2400" dirty="0">
                          <a:latin typeface="+mn-lt"/>
                        </a:rPr>
                        <a:t>	law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使用法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しようほう</a:t>
                      </a:r>
                      <a:r>
                        <a:rPr kumimoji="1" lang="en-US" altLang="ja-JP" sz="2400" dirty="0">
                          <a:latin typeface="+mn-lt"/>
                        </a:rPr>
                        <a:t>	how to use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1048C231-D643-F248-9FFE-CCDD0D513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2022-09-15T02:14:05Z</dcterms:created>
  <dcterms:modified xsi:type="dcterms:W3CDTF">2022-09-15T02:14:29Z</dcterms:modified>
</cp:coreProperties>
</file>