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3741"/>
  </p:normalViewPr>
  <p:slideViewPr>
    <p:cSldViewPr snapToGrid="0">
      <p:cViewPr varScale="1">
        <p:scale>
          <a:sx n="52" d="100"/>
          <a:sy n="52" d="100"/>
        </p:scale>
        <p:origin x="34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64F57-A15A-B248-A1A2-B3BECD8C4D1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F0C00-8234-9646-985C-9ECE6A0C2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722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ひょう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表面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面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発表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発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現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表情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情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表す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おもて</a:t>
            </a:r>
            <a:r>
              <a:rPr kumimoji="1" lang="en-US" altLang="ja-JP" dirty="0">
                <a:latin typeface="+mn-lt"/>
              </a:rPr>
              <a:t>)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ひょう</a:t>
            </a:r>
            <a:r>
              <a:rPr kumimoji="1" lang="en-US" altLang="ja-JP" dirty="0">
                <a:latin typeface="+mn-lt"/>
              </a:rPr>
              <a:t>	list, table			</a:t>
            </a:r>
            <a:r>
              <a:rPr kumimoji="1" lang="ja-JP" altLang="en-US" b="1">
                <a:latin typeface="+mn-lt"/>
              </a:rPr>
              <a:t>表</a:t>
            </a:r>
            <a:r>
              <a:rPr kumimoji="1" lang="ja-JP" altLang="en-US">
                <a:latin typeface="+mn-lt"/>
              </a:rPr>
              <a:t>１は昨年度のデータです。／</a:t>
            </a:r>
            <a:r>
              <a:rPr kumimoji="1" lang="ja-JP" altLang="en-US" b="1">
                <a:latin typeface="+mn-lt"/>
              </a:rPr>
              <a:t>表</a:t>
            </a:r>
            <a:r>
              <a:rPr kumimoji="1" lang="ja-JP" altLang="en-US">
                <a:latin typeface="+mn-lt"/>
              </a:rPr>
              <a:t>にすると、わかりやすいです。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表面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ひょうめん</a:t>
            </a:r>
            <a:r>
              <a:rPr kumimoji="1" lang="en-US" altLang="ja-JP" dirty="0">
                <a:latin typeface="+mn-lt"/>
              </a:rPr>
              <a:t>	surface			</a:t>
            </a:r>
            <a:r>
              <a:rPr kumimoji="1" lang="ja-JP" altLang="en-US" b="1">
                <a:latin typeface="+mn-lt"/>
              </a:rPr>
              <a:t>表面</a:t>
            </a:r>
            <a:r>
              <a:rPr kumimoji="1" lang="ja-JP" altLang="en-US">
                <a:latin typeface="+mn-lt"/>
              </a:rPr>
              <a:t>に小さなきずがあります。／</a:t>
            </a:r>
            <a:r>
              <a:rPr kumimoji="1" lang="ja-JP" altLang="en-US" b="1">
                <a:latin typeface="+mn-lt"/>
              </a:rPr>
              <a:t>表面</a:t>
            </a:r>
            <a:r>
              <a:rPr kumimoji="1" lang="ja-JP" altLang="en-US">
                <a:latin typeface="+mn-lt"/>
              </a:rPr>
              <a:t>はコーティングしてあります。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発表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はっぴょう</a:t>
            </a:r>
            <a:r>
              <a:rPr kumimoji="1" lang="en-US" altLang="ja-JP" dirty="0">
                <a:latin typeface="+mn-lt"/>
              </a:rPr>
              <a:t>	announcement, presentation	</a:t>
            </a:r>
            <a:r>
              <a:rPr kumimoji="1" lang="ja-JP" altLang="en-US">
                <a:latin typeface="+mn-lt"/>
              </a:rPr>
              <a:t>結果の</a:t>
            </a:r>
            <a:r>
              <a:rPr kumimoji="1" lang="ja-JP" altLang="en-US" b="1">
                <a:latin typeface="+mn-lt"/>
              </a:rPr>
              <a:t>発表</a:t>
            </a:r>
            <a:r>
              <a:rPr kumimoji="1" lang="ja-JP" altLang="en-US">
                <a:latin typeface="+mn-lt"/>
              </a:rPr>
              <a:t>はいつですか。／来月学会で</a:t>
            </a:r>
            <a:r>
              <a:rPr kumimoji="1" lang="ja-JP" altLang="en-US" b="1">
                <a:latin typeface="+mn-lt"/>
              </a:rPr>
              <a:t>発表</a:t>
            </a:r>
            <a:r>
              <a:rPr kumimoji="1" lang="ja-JP" altLang="en-US">
                <a:latin typeface="+mn-lt"/>
              </a:rPr>
              <a:t>します。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ひょうげん</a:t>
            </a:r>
            <a:r>
              <a:rPr kumimoji="1" lang="en-US" altLang="ja-JP" dirty="0">
                <a:latin typeface="+mn-lt"/>
              </a:rPr>
              <a:t>	expression			</a:t>
            </a:r>
            <a:r>
              <a:rPr kumimoji="1" lang="ja-JP" altLang="en-US">
                <a:latin typeface="+mn-lt"/>
              </a:rPr>
              <a:t>その</a:t>
            </a:r>
            <a:r>
              <a:rPr kumimoji="1" lang="ja-JP" altLang="en-US" b="1">
                <a:latin typeface="+mn-lt"/>
              </a:rPr>
              <a:t>表現</a:t>
            </a:r>
            <a:r>
              <a:rPr kumimoji="1" lang="ja-JP" altLang="en-US">
                <a:latin typeface="+mn-lt"/>
              </a:rPr>
              <a:t>は友だちとの会話では使いません。／歌で気持ちを</a:t>
            </a:r>
            <a:r>
              <a:rPr kumimoji="1" lang="ja-JP" altLang="en-US" b="1">
                <a:latin typeface="+mn-lt"/>
              </a:rPr>
              <a:t>表現</a:t>
            </a:r>
            <a:r>
              <a:rPr kumimoji="1" lang="ja-JP" altLang="en-US">
                <a:latin typeface="+mn-lt"/>
              </a:rPr>
              <a:t>する。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表情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ひょうじょう</a:t>
            </a:r>
            <a:r>
              <a:rPr kumimoji="1" lang="en-US" altLang="ja-JP" dirty="0">
                <a:latin typeface="+mn-lt"/>
              </a:rPr>
              <a:t>	expression, look		</a:t>
            </a:r>
            <a:r>
              <a:rPr kumimoji="1" lang="ja-JP" altLang="en-US">
                <a:latin typeface="+mn-lt"/>
              </a:rPr>
              <a:t>母は悲しそうな</a:t>
            </a:r>
            <a:r>
              <a:rPr kumimoji="1" lang="ja-JP" altLang="en-US" b="1">
                <a:latin typeface="+mn-lt"/>
              </a:rPr>
              <a:t>表情</a:t>
            </a:r>
            <a:r>
              <a:rPr kumimoji="1" lang="ja-JP" altLang="en-US">
                <a:latin typeface="+mn-lt"/>
              </a:rPr>
              <a:t>をしました。／子どもたちの楽しそうな</a:t>
            </a:r>
            <a:r>
              <a:rPr kumimoji="1" lang="ja-JP" altLang="en-US" b="1">
                <a:latin typeface="+mn-lt"/>
              </a:rPr>
              <a:t>表情</a:t>
            </a:r>
            <a:r>
              <a:rPr kumimoji="1" lang="ja-JP" altLang="en-US">
                <a:latin typeface="+mn-lt"/>
              </a:rPr>
              <a:t>を見ると、幸せな気持ちになります。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あらわす</a:t>
            </a:r>
            <a:r>
              <a:rPr kumimoji="1" lang="en-US" altLang="ja-JP" dirty="0">
                <a:latin typeface="+mn-lt"/>
              </a:rPr>
              <a:t>	to express			</a:t>
            </a:r>
            <a:r>
              <a:rPr kumimoji="1" lang="ja-JP" altLang="en-US">
                <a:latin typeface="+mn-lt"/>
              </a:rPr>
              <a:t>数字は部屋の番号を</a:t>
            </a:r>
            <a:r>
              <a:rPr kumimoji="1" lang="ja-JP" altLang="en-US" b="1">
                <a:latin typeface="+mn-lt"/>
              </a:rPr>
              <a:t>表します</a:t>
            </a:r>
            <a:r>
              <a:rPr kumimoji="1" lang="ja-JP" altLang="en-US">
                <a:latin typeface="+mn-lt"/>
              </a:rPr>
              <a:t>。／メールアドレスの「</a:t>
            </a:r>
            <a:r>
              <a:rPr kumimoji="1" lang="en-US" altLang="ja-JP" dirty="0">
                <a:latin typeface="+mn-lt"/>
              </a:rPr>
              <a:t>.</a:t>
            </a:r>
            <a:r>
              <a:rPr kumimoji="1" lang="en-US" altLang="ja-JP" dirty="0" err="1">
                <a:latin typeface="+mn-lt"/>
              </a:rPr>
              <a:t>ac.jp</a:t>
            </a:r>
            <a:r>
              <a:rPr kumimoji="1" lang="ja-JP" altLang="en-US">
                <a:latin typeface="+mn-lt"/>
              </a:rPr>
              <a:t>」は日本の大学を</a:t>
            </a:r>
            <a:r>
              <a:rPr kumimoji="1" lang="ja-JP" altLang="en-US" b="1">
                <a:latin typeface="+mn-lt"/>
              </a:rPr>
              <a:t>表します</a:t>
            </a:r>
            <a:r>
              <a:rPr kumimoji="1" lang="ja-JP" altLang="en-US">
                <a:latin typeface="+mn-lt"/>
              </a:rPr>
              <a:t>。／このおいしさは言葉で</a:t>
            </a:r>
            <a:r>
              <a:rPr kumimoji="1" lang="ja-JP" altLang="en-US" b="1">
                <a:latin typeface="+mn-lt"/>
              </a:rPr>
              <a:t>表せない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おもて</a:t>
            </a:r>
            <a:r>
              <a:rPr kumimoji="1" lang="en-US" altLang="ja-JP" dirty="0">
                <a:latin typeface="+mn-lt"/>
              </a:rPr>
              <a:t>	the face, the front		</a:t>
            </a:r>
            <a:r>
              <a:rPr kumimoji="1" lang="ja-JP" altLang="en-US">
                <a:latin typeface="+mn-lt"/>
              </a:rPr>
              <a:t>どちらが</a:t>
            </a:r>
            <a:r>
              <a:rPr kumimoji="1" lang="ja-JP" altLang="en-US" b="1">
                <a:latin typeface="+mn-lt"/>
              </a:rPr>
              <a:t>表</a:t>
            </a:r>
            <a:r>
              <a:rPr kumimoji="1" lang="ja-JP" altLang="en-US">
                <a:latin typeface="+mn-lt"/>
              </a:rPr>
              <a:t>ですか。／はがきの</a:t>
            </a:r>
            <a:r>
              <a:rPr kumimoji="1" lang="ja-JP" altLang="en-US" b="1">
                <a:latin typeface="+mn-lt"/>
              </a:rPr>
              <a:t>表</a:t>
            </a:r>
            <a:r>
              <a:rPr kumimoji="1" lang="ja-JP" altLang="en-US">
                <a:latin typeface="+mn-lt"/>
              </a:rPr>
              <a:t>、左上に切手をはります。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30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183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903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710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503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376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40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557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418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36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226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580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07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606646" y="3786163"/>
            <a:ext cx="11413490" cy="262206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にすると、わかりやすいです。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表面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に小さなきずがあります。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来月学会で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発表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メールアドレスの「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.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ac.jp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」は日本の大学を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表します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どちらが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surface, table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ヒョウ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表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ひょう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list, table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表面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ひょうめん</a:t>
                      </a:r>
                      <a:r>
                        <a:rPr kumimoji="1" lang="en-US" altLang="ja-JP" sz="2400" dirty="0">
                          <a:latin typeface="+mn-lt"/>
                        </a:rPr>
                        <a:t>	surface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発表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はっぴょう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announcement, presentation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あらわ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おもて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表す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あらわす</a:t>
                      </a:r>
                      <a:r>
                        <a:rPr kumimoji="1" lang="en-US" altLang="ja-JP" sz="2400" dirty="0">
                          <a:latin typeface="+mn-lt"/>
                        </a:rPr>
                        <a:t>	to express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表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おもて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face, the front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91B60B2-A434-0A4A-A8E6-64A4F2C3B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076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Macintosh PowerPoint</Application>
  <PresentationFormat>ワイド画面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2022-09-15T01:42:34Z</dcterms:created>
  <dcterms:modified xsi:type="dcterms:W3CDTF">2022-09-15T01:43:16Z</dcterms:modified>
</cp:coreProperties>
</file>