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1088"/>
  </p:normalViewPr>
  <p:slideViewPr>
    <p:cSldViewPr snapToGrid="0">
      <p:cViewPr varScale="1">
        <p:scale>
          <a:sx n="75" d="100"/>
          <a:sy n="75" d="100"/>
        </p:scale>
        <p:origin x="2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8082F-E483-044A-9DD7-76FDA9CB2818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C72B6-0673-434F-9081-BE7777167D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215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育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教育</a:t>
            </a:r>
            <a:r>
              <a:rPr kumimoji="1" lang="en-US" altLang="ja-JP" dirty="0"/>
              <a:t>	N4	〔</a:t>
            </a:r>
            <a:r>
              <a:rPr kumimoji="1" lang="ja-JP" altLang="en-US"/>
              <a:t>教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体育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体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N4</a:t>
            </a:r>
            <a:endParaRPr kumimoji="1" lang="en-US" altLang="ja-JP" dirty="0"/>
          </a:p>
          <a:p>
            <a:r>
              <a:rPr kumimoji="1" lang="ja-JP" altLang="en-US"/>
              <a:t>育児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児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N2N3</a:t>
            </a:r>
            <a:endParaRPr kumimoji="1" lang="en-US" altLang="ja-JP" dirty="0"/>
          </a:p>
          <a:p>
            <a:r>
              <a:rPr kumimoji="1" lang="ja-JP" altLang="en-US"/>
              <a:t>保育園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保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N1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園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r>
              <a:rPr kumimoji="1" lang="ja-JP" altLang="en-US"/>
              <a:t>育つ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</a:t>
            </a:r>
            <a:endParaRPr kumimoji="1" lang="en-US" altLang="ja-JP" dirty="0"/>
          </a:p>
          <a:p>
            <a:r>
              <a:rPr kumimoji="1" lang="ja-JP" altLang="en-US"/>
              <a:t>育てる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教育</a:t>
            </a:r>
            <a:r>
              <a:rPr kumimoji="1" lang="ja-JP" altLang="en-US" sz="2400" dirty="0">
                <a:solidFill>
                  <a:schemeClr val="tx1"/>
                </a:solidFill>
              </a:rPr>
              <a:t>	きょういく	</a:t>
            </a:r>
            <a:r>
              <a:rPr kumimoji="1" lang="en-US" altLang="ja-JP" sz="2400" dirty="0">
                <a:solidFill>
                  <a:schemeClr val="tx1"/>
                </a:solidFill>
              </a:rPr>
              <a:t>education		</a:t>
            </a:r>
            <a:r>
              <a:rPr kumimoji="1" lang="ja-JP" altLang="en-US" sz="2400" dirty="0">
                <a:solidFill>
                  <a:schemeClr val="tx1"/>
                </a:solidFill>
              </a:rPr>
              <a:t>子どもの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教育</a:t>
            </a:r>
            <a:r>
              <a:rPr kumimoji="1" lang="ja-JP" altLang="en-US" sz="2400" dirty="0">
                <a:solidFill>
                  <a:schemeClr val="tx1"/>
                </a:solidFill>
              </a:rPr>
              <a:t>にはお金が</a:t>
            </a:r>
            <a:r>
              <a:rPr kumimoji="1" lang="ja-JP" altLang="en-US" sz="2400">
                <a:solidFill>
                  <a:schemeClr val="tx1"/>
                </a:solidFill>
              </a:rPr>
              <a:t>かかります。／リンさんの国ではどんな</a:t>
            </a:r>
            <a:r>
              <a:rPr kumimoji="1" lang="ja-JP" altLang="en-US" sz="2400" b="1">
                <a:solidFill>
                  <a:schemeClr val="tx1"/>
                </a:solidFill>
              </a:rPr>
              <a:t>教育</a:t>
            </a:r>
            <a:r>
              <a:rPr kumimoji="1" lang="ja-JP" altLang="en-US" sz="2400">
                <a:solidFill>
                  <a:schemeClr val="tx1"/>
                </a:solidFill>
              </a:rPr>
              <a:t>問題がありますか。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体育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たいいく</a:t>
            </a:r>
            <a:r>
              <a:rPr kumimoji="1" lang="en-US" altLang="ja-JP" sz="2400" dirty="0">
                <a:solidFill>
                  <a:schemeClr val="tx1"/>
                </a:solidFill>
              </a:rPr>
              <a:t>	physical education	</a:t>
            </a:r>
            <a:r>
              <a:rPr kumimoji="1" lang="ja-JP" altLang="en-US" sz="2400">
                <a:solidFill>
                  <a:schemeClr val="tx1"/>
                </a:solidFill>
              </a:rPr>
              <a:t>子どものとき、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体育</a:t>
            </a:r>
            <a:r>
              <a:rPr kumimoji="1" lang="ja-JP" altLang="en-US" sz="2400" dirty="0">
                <a:solidFill>
                  <a:schemeClr val="tx1"/>
                </a:solidFill>
              </a:rPr>
              <a:t>のクラスが好き</a:t>
            </a:r>
            <a:r>
              <a:rPr kumimoji="1" lang="ja-JP" altLang="en-US" sz="2400">
                <a:solidFill>
                  <a:schemeClr val="tx1"/>
                </a:solidFill>
              </a:rPr>
              <a:t>でした。／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体育</a:t>
            </a:r>
            <a:r>
              <a:rPr kumimoji="1" lang="ja-JP" altLang="en-US" sz="2400">
                <a:solidFill>
                  <a:schemeClr val="tx1"/>
                </a:solidFill>
              </a:rPr>
              <a:t>の授業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たいいく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で空手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からて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を習いました。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育児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いくじ</a:t>
            </a:r>
            <a:r>
              <a:rPr kumimoji="1" lang="en-US" altLang="ja-JP" sz="2400" dirty="0">
                <a:solidFill>
                  <a:schemeClr val="tx1"/>
                </a:solidFill>
              </a:rPr>
              <a:t>	raising a child, parenting	</a:t>
            </a:r>
            <a:r>
              <a:rPr kumimoji="1" lang="ja-JP" altLang="en-US" sz="2400" dirty="0">
                <a:solidFill>
                  <a:schemeClr val="tx1"/>
                </a:solidFill>
              </a:rPr>
              <a:t>毎日、仕事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しごと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と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育児</a:t>
            </a:r>
            <a:r>
              <a:rPr kumimoji="1" lang="ja-JP" altLang="en-US" sz="2400" dirty="0">
                <a:solidFill>
                  <a:schemeClr val="tx1"/>
                </a:solidFill>
              </a:rPr>
              <a:t>で忙しい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育児</a:t>
            </a:r>
            <a:r>
              <a:rPr kumimoji="1" lang="ja-JP" altLang="en-US" sz="2400">
                <a:solidFill>
                  <a:schemeClr val="tx1"/>
                </a:solidFill>
              </a:rPr>
              <a:t>はたいへんです。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保育園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ほいくえん</a:t>
            </a:r>
            <a:r>
              <a:rPr kumimoji="1" lang="en-US" altLang="ja-JP" sz="2400" dirty="0">
                <a:solidFill>
                  <a:schemeClr val="tx1"/>
                </a:solidFill>
              </a:rPr>
              <a:t>	daycare, preschool	</a:t>
            </a:r>
            <a:r>
              <a:rPr kumimoji="1" lang="ja-JP" altLang="en-US" sz="2400" b="1">
                <a:solidFill>
                  <a:schemeClr val="tx1"/>
                </a:solidFill>
              </a:rPr>
              <a:t>保育園</a:t>
            </a:r>
            <a:r>
              <a:rPr kumimoji="1" lang="ja-JP" altLang="en-US" sz="2400">
                <a:solidFill>
                  <a:schemeClr val="tx1"/>
                </a:solidFill>
              </a:rPr>
              <a:t>へ子どもをむかえに行きます。／この</a:t>
            </a:r>
            <a:r>
              <a:rPr kumimoji="1" lang="ja-JP" altLang="en-US" sz="2400" b="1">
                <a:solidFill>
                  <a:schemeClr val="tx1"/>
                </a:solidFill>
              </a:rPr>
              <a:t>保育園</a:t>
            </a:r>
            <a:r>
              <a:rPr kumimoji="1" lang="ja-JP" altLang="en-US" sz="2400">
                <a:solidFill>
                  <a:schemeClr val="tx1"/>
                </a:solidFill>
              </a:rPr>
              <a:t>は人気があります。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育つ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そだつ</a:t>
            </a:r>
            <a:r>
              <a:rPr kumimoji="1" lang="en-US" altLang="ja-JP" sz="2400" dirty="0">
                <a:solidFill>
                  <a:schemeClr val="tx1"/>
                </a:solidFill>
              </a:rPr>
              <a:t>	to grow		</a:t>
            </a:r>
            <a:r>
              <a:rPr kumimoji="1" lang="ja-JP" altLang="en-US" sz="2400" dirty="0">
                <a:solidFill>
                  <a:schemeClr val="tx1"/>
                </a:solidFill>
              </a:rPr>
              <a:t>子どもは大人を見て</a:t>
            </a:r>
            <a:r>
              <a:rPr kumimoji="1" lang="ja-JP" altLang="en-US" sz="2400" b="1">
                <a:solidFill>
                  <a:schemeClr val="tx1"/>
                </a:solidFill>
              </a:rPr>
              <a:t>育ちます</a:t>
            </a:r>
            <a:r>
              <a:rPr kumimoji="1" lang="ja-JP" altLang="en-US" sz="2400">
                <a:solidFill>
                  <a:schemeClr val="tx1"/>
                </a:solidFill>
              </a:rPr>
              <a:t>。／今年はトマトがよく</a:t>
            </a:r>
            <a:r>
              <a:rPr kumimoji="1" lang="ja-JP" altLang="en-US" sz="2400" b="1">
                <a:solidFill>
                  <a:schemeClr val="tx1"/>
                </a:solidFill>
              </a:rPr>
              <a:t>育ちました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育てる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そだてる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raise		</a:t>
            </a:r>
            <a:r>
              <a:rPr kumimoji="1" lang="ja-JP" altLang="en-US" sz="2400" dirty="0">
                <a:solidFill>
                  <a:schemeClr val="tx1"/>
                </a:solidFill>
              </a:rPr>
              <a:t>山本さんは３人の子どもを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育てて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います。／母は花を</a:t>
            </a:r>
            <a:r>
              <a:rPr kumimoji="1" lang="ja-JP" altLang="en-US" sz="2400" b="1">
                <a:solidFill>
                  <a:schemeClr val="tx1"/>
                </a:solidFill>
              </a:rPr>
              <a:t>育てる</a:t>
            </a:r>
            <a:r>
              <a:rPr kumimoji="1" lang="ja-JP" altLang="en-US" sz="2400">
                <a:solidFill>
                  <a:schemeClr val="tx1"/>
                </a:solidFill>
              </a:rPr>
              <a:t>のが上手です。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192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8947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4730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661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3171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520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632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55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237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09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698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25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4369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教育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にはお金が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かかります。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</a:pPr>
            <a:r>
              <a:rPr lang="ja-JP" altLang="en-US" sz="2400" b="1"/>
              <a:t>保育園</a:t>
            </a:r>
            <a:r>
              <a:rPr lang="ja-JP" altLang="en-US" sz="2400"/>
              <a:t>へ子どもをむかえに行きます。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子どもは大人を見て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育ちます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山本さんは３人の子どもを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育てて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127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raise, bring up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053890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イク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教育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きょういく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education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保育園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ほいくえん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daycare, preschool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そだ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そだ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てる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育つ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そだつ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grow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育てる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そだてる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raise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14">
            <a:extLst>
              <a:ext uri="{FF2B5EF4-FFF2-40B4-BE49-F238E27FC236}">
                <a16:creationId xmlns:a16="http://schemas.microsoft.com/office/drawing/2014/main" id="{7D6F4325-4E5A-4075-AB20-70E1FBD61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0575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313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2022-09-14T09:09:20Z</dcterms:created>
  <dcterms:modified xsi:type="dcterms:W3CDTF">2022-09-14T09:10:56Z</dcterms:modified>
</cp:coreProperties>
</file>