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238"/>
  </p:normalViewPr>
  <p:slideViewPr>
    <p:cSldViewPr snapToGrid="0">
      <p:cViewPr varScale="1">
        <p:scale>
          <a:sx n="67" d="100"/>
          <a:sy n="67" d="100"/>
        </p:scale>
        <p:origin x="2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DB688-0C06-2D43-A955-BBEBB100D3FD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191F7-8DB0-BE4D-91A9-9E0EACB20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8324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若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若干</a:t>
            </a:r>
            <a:r>
              <a:rPr kumimoji="1" lang="en-US" altLang="ja-JP" dirty="0"/>
              <a:t>	N1	〔</a:t>
            </a:r>
            <a:r>
              <a:rPr kumimoji="1" lang="ja-JP" altLang="en-US"/>
              <a:t>干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若い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若干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じゃっかん</a:t>
            </a:r>
            <a:r>
              <a:rPr kumimoji="1" lang="en-US" altLang="ja-JP" sz="2400" dirty="0">
                <a:solidFill>
                  <a:schemeClr val="tx1"/>
                </a:solidFill>
              </a:rPr>
              <a:t>	somewhat, a little	</a:t>
            </a:r>
            <a:r>
              <a:rPr kumimoji="1" lang="ja-JP" altLang="en-US" sz="2400" b="1">
                <a:solidFill>
                  <a:schemeClr val="tx1"/>
                </a:solidFill>
              </a:rPr>
              <a:t>若干</a:t>
            </a:r>
            <a:r>
              <a:rPr kumimoji="1" lang="ja-JP" altLang="en-US" sz="2400">
                <a:solidFill>
                  <a:schemeClr val="tx1"/>
                </a:solidFill>
              </a:rPr>
              <a:t>時間が前後するかもしれません。／</a:t>
            </a:r>
            <a:r>
              <a:rPr kumimoji="1" lang="ja-JP" altLang="en-US" sz="2400" b="1">
                <a:solidFill>
                  <a:schemeClr val="tx1"/>
                </a:solidFill>
              </a:rPr>
              <a:t>若干</a:t>
            </a:r>
            <a:r>
              <a:rPr kumimoji="1" lang="ja-JP" altLang="en-US" sz="2400">
                <a:solidFill>
                  <a:schemeClr val="tx1"/>
                </a:solidFill>
              </a:rPr>
              <a:t>不安がありますが、だいじょうぶでしょう。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若い</a:t>
            </a:r>
            <a:r>
              <a:rPr kumimoji="1" lang="ja-JP" altLang="en-US" sz="2400" dirty="0">
                <a:solidFill>
                  <a:schemeClr val="tx1"/>
                </a:solidFill>
              </a:rPr>
              <a:t>	わかい	</a:t>
            </a:r>
            <a:r>
              <a:rPr kumimoji="1" lang="en-US" altLang="ja-JP" sz="2400" dirty="0">
                <a:solidFill>
                  <a:schemeClr val="tx1"/>
                </a:solidFill>
              </a:rPr>
              <a:t>young		</a:t>
            </a:r>
            <a:r>
              <a:rPr kumimoji="1" lang="ja-JP" altLang="en-US" sz="2400">
                <a:solidFill>
                  <a:schemeClr val="tx1"/>
                </a:solidFill>
              </a:rPr>
              <a:t>あの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若い</a:t>
            </a:r>
            <a:r>
              <a:rPr kumimoji="1" lang="ja-JP" altLang="en-US" sz="2400" dirty="0">
                <a:solidFill>
                  <a:schemeClr val="tx1"/>
                </a:solidFill>
              </a:rPr>
              <a:t>男の人はだれです</a:t>
            </a:r>
            <a:r>
              <a:rPr kumimoji="1" lang="ja-JP" altLang="en-US" sz="2400">
                <a:solidFill>
                  <a:schemeClr val="tx1"/>
                </a:solidFill>
              </a:rPr>
              <a:t>か。／この本は</a:t>
            </a:r>
            <a:r>
              <a:rPr kumimoji="1" lang="ja-JP" altLang="en-US" sz="2400" b="1">
                <a:solidFill>
                  <a:schemeClr val="tx1"/>
                </a:solidFill>
              </a:rPr>
              <a:t>若い</a:t>
            </a:r>
            <a:r>
              <a:rPr kumimoji="1" lang="ja-JP" altLang="en-US" sz="2400">
                <a:solidFill>
                  <a:schemeClr val="tx1"/>
                </a:solidFill>
              </a:rPr>
              <a:t>人に人気があります。／母は</a:t>
            </a:r>
            <a:r>
              <a:rPr kumimoji="1" lang="ja-JP" altLang="en-US" sz="2400" b="1">
                <a:solidFill>
                  <a:schemeClr val="tx1"/>
                </a:solidFill>
              </a:rPr>
              <a:t>若い</a:t>
            </a:r>
            <a:r>
              <a:rPr kumimoji="1" lang="ja-JP" altLang="en-US" sz="2400">
                <a:solidFill>
                  <a:schemeClr val="tx1"/>
                </a:solidFill>
              </a:rPr>
              <a:t>ころ、東京ではたらいていました。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67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268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91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232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8886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9623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9441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6154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839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5554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3349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390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61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若い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男の人はだれです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この本は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若い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人に人気があります。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128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young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34A1150F-2F2B-4FB2-81FB-325878C0F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1D35DDCE-4949-5B95-65BE-22380DB642E8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ジャク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若い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わかい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young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955285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2022-09-14T01:12:39Z</dcterms:created>
  <dcterms:modified xsi:type="dcterms:W3CDTF">2022-09-14T01:13:11Z</dcterms:modified>
</cp:coreProperties>
</file>