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5374"/>
  </p:normalViewPr>
  <p:slideViewPr>
    <p:cSldViewPr snapToGrid="0">
      <p:cViewPr varScale="1">
        <p:scale>
          <a:sx n="54" d="100"/>
          <a:sy n="54" d="100"/>
        </p:scale>
        <p:origin x="33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F25CC-362D-6B4E-9B28-23C30F47B5FA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16DFF-567B-1B4A-A31C-C73BEDDB02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328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事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食事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食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返事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latin typeface="+mn-lt"/>
              </a:rPr>
              <a:t>返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火事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火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事故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故</a:t>
            </a:r>
            <a:r>
              <a:rPr kumimoji="1" lang="en-US" altLang="ja-JP" baseline="0"/>
              <a:t>〕N2N3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大事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latin typeface="+mn-lt"/>
              </a:rPr>
              <a:t>大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家事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家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仕事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N5	 〔</a:t>
            </a:r>
            <a:r>
              <a:rPr kumimoji="1" lang="ja-JP" altLang="en-US" baseline="0">
                <a:latin typeface="+mn-lt"/>
              </a:rPr>
              <a:t>仕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物事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物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出来事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出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来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食事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しょくじ</a:t>
            </a:r>
            <a:r>
              <a:rPr kumimoji="1" lang="en-US" altLang="ja-JP" baseline="0" dirty="0">
                <a:latin typeface="+mn-lt"/>
              </a:rPr>
              <a:t>	meal		</a:t>
            </a:r>
            <a:r>
              <a:rPr kumimoji="1" lang="ja-JP" altLang="en-US" b="1" baseline="0">
                <a:latin typeface="+mn-lt"/>
              </a:rPr>
              <a:t>食事</a:t>
            </a:r>
            <a:r>
              <a:rPr kumimoji="1" lang="ja-JP" altLang="en-US" baseline="0">
                <a:latin typeface="+mn-lt"/>
              </a:rPr>
              <a:t>の前にジョギングをします。／今度</a:t>
            </a:r>
            <a:r>
              <a:rPr kumimoji="1" lang="ja-JP" altLang="en-US" b="1" baseline="0">
                <a:latin typeface="+mn-lt"/>
              </a:rPr>
              <a:t>食事</a:t>
            </a:r>
            <a:r>
              <a:rPr kumimoji="1" lang="ja-JP" altLang="en-US" baseline="0">
                <a:latin typeface="+mn-lt"/>
              </a:rPr>
              <a:t>に行きませんか。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返事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へんじ</a:t>
            </a:r>
            <a:r>
              <a:rPr kumimoji="1" lang="en-US" altLang="ja-JP" baseline="0" dirty="0">
                <a:latin typeface="+mn-lt"/>
              </a:rPr>
              <a:t>	answer, reply		</a:t>
            </a:r>
            <a:r>
              <a:rPr kumimoji="1" lang="ja-JP" altLang="en-US" baseline="0">
                <a:latin typeface="+mn-lt"/>
              </a:rPr>
              <a:t>お</a:t>
            </a:r>
            <a:r>
              <a:rPr kumimoji="1" lang="ja-JP" altLang="en-US" b="1" baseline="0">
                <a:latin typeface="+mn-lt"/>
              </a:rPr>
              <a:t>返事</a:t>
            </a:r>
            <a:r>
              <a:rPr kumimoji="1" lang="ja-JP" altLang="en-US" b="0" baseline="0">
                <a:latin typeface="+mn-lt"/>
              </a:rPr>
              <a:t>お</a:t>
            </a:r>
            <a:r>
              <a:rPr kumimoji="1" lang="ja-JP" altLang="en-US" baseline="0">
                <a:latin typeface="+mn-lt"/>
              </a:rPr>
              <a:t>待ちしています。／彼からまだ</a:t>
            </a:r>
            <a:r>
              <a:rPr kumimoji="1" lang="ja-JP" altLang="en-US" b="1" baseline="0">
                <a:latin typeface="+mn-lt"/>
              </a:rPr>
              <a:t>返事</a:t>
            </a:r>
            <a:r>
              <a:rPr kumimoji="1" lang="ja-JP" altLang="en-US" baseline="0">
                <a:latin typeface="+mn-lt"/>
              </a:rPr>
              <a:t>がありません。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火事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かじ</a:t>
            </a:r>
            <a:r>
              <a:rPr kumimoji="1" lang="en-US" altLang="ja-JP" baseline="0" dirty="0">
                <a:latin typeface="+mn-lt"/>
              </a:rPr>
              <a:t>	fire		</a:t>
            </a:r>
            <a:r>
              <a:rPr kumimoji="1" lang="ja-JP" altLang="en-US" b="1" baseline="0">
                <a:latin typeface="+mn-lt"/>
              </a:rPr>
              <a:t>火事</a:t>
            </a:r>
            <a:r>
              <a:rPr kumimoji="1" lang="ja-JP" altLang="en-US" baseline="0">
                <a:latin typeface="+mn-lt"/>
              </a:rPr>
              <a:t>のときは、</a:t>
            </a:r>
            <a:r>
              <a:rPr kumimoji="1" lang="en-US" altLang="ja-JP" baseline="0" dirty="0">
                <a:latin typeface="+mn-lt"/>
              </a:rPr>
              <a:t>119</a:t>
            </a:r>
            <a:r>
              <a:rPr kumimoji="1" lang="ja-JP" altLang="en-US" baseline="0">
                <a:latin typeface="+mn-lt"/>
              </a:rPr>
              <a:t>番に電話してください。／工場で</a:t>
            </a:r>
            <a:r>
              <a:rPr kumimoji="1" lang="ja-JP" altLang="en-US" b="1" baseline="0">
                <a:latin typeface="+mn-lt"/>
              </a:rPr>
              <a:t>火事</a:t>
            </a:r>
            <a:r>
              <a:rPr kumimoji="1" lang="ja-JP" altLang="en-US" baseline="0">
                <a:latin typeface="+mn-lt"/>
              </a:rPr>
              <a:t>が起きたそうです。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事故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じこ</a:t>
            </a:r>
            <a:r>
              <a:rPr kumimoji="1" lang="en-US" altLang="ja-JP" baseline="0" dirty="0">
                <a:latin typeface="+mn-lt"/>
              </a:rPr>
              <a:t>	accident		</a:t>
            </a:r>
            <a:r>
              <a:rPr kumimoji="1" lang="ja-JP" altLang="en-US" baseline="0">
                <a:latin typeface="+mn-lt"/>
              </a:rPr>
              <a:t>交通</a:t>
            </a:r>
            <a:r>
              <a:rPr kumimoji="1" lang="ja-JP" altLang="en-US" b="1" baseline="0">
                <a:latin typeface="+mn-lt"/>
              </a:rPr>
              <a:t>事故</a:t>
            </a:r>
            <a:r>
              <a:rPr kumimoji="1" lang="ja-JP" altLang="en-US" baseline="0">
                <a:latin typeface="+mn-lt"/>
              </a:rPr>
              <a:t>があったそうです。／どうして</a:t>
            </a:r>
            <a:r>
              <a:rPr kumimoji="1" lang="ja-JP" altLang="en-US" b="1" baseline="0">
                <a:latin typeface="+mn-lt"/>
              </a:rPr>
              <a:t>事故</a:t>
            </a:r>
            <a:r>
              <a:rPr kumimoji="1" lang="ja-JP" altLang="en-US" baseline="0">
                <a:latin typeface="+mn-lt"/>
              </a:rPr>
              <a:t>が起きたんですか。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大事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だいじ</a:t>
            </a:r>
            <a:r>
              <a:rPr kumimoji="1" lang="en-US" altLang="ja-JP" baseline="0" dirty="0">
                <a:latin typeface="+mn-lt"/>
              </a:rPr>
              <a:t>	precious, valuable	</a:t>
            </a:r>
            <a:r>
              <a:rPr kumimoji="1" lang="ja-JP" altLang="en-US" baseline="0">
                <a:latin typeface="+mn-lt"/>
              </a:rPr>
              <a:t>どうぞお</a:t>
            </a:r>
            <a:r>
              <a:rPr kumimoji="1" lang="ja-JP" altLang="en-US" b="1" baseline="0">
                <a:latin typeface="+mn-lt"/>
              </a:rPr>
              <a:t>大事</a:t>
            </a:r>
            <a:r>
              <a:rPr kumimoji="1" lang="ja-JP" altLang="en-US" baseline="0">
                <a:latin typeface="+mn-lt"/>
              </a:rPr>
              <a:t>に。／父にもらった</a:t>
            </a:r>
            <a:r>
              <a:rPr kumimoji="1" lang="ja-JP" altLang="en-US" b="1" baseline="0">
                <a:latin typeface="+mn-lt"/>
              </a:rPr>
              <a:t>大事な</a:t>
            </a:r>
            <a:r>
              <a:rPr kumimoji="1" lang="ja-JP" altLang="en-US" baseline="0">
                <a:latin typeface="+mn-lt"/>
              </a:rPr>
              <a:t>時計です。／遊ぶことは、子どもにとって</a:t>
            </a:r>
            <a:r>
              <a:rPr kumimoji="1" lang="ja-JP" altLang="en-US" b="1" baseline="0">
                <a:latin typeface="+mn-lt"/>
              </a:rPr>
              <a:t>大事</a:t>
            </a:r>
            <a:r>
              <a:rPr kumimoji="1" lang="ja-JP" altLang="en-US" baseline="0">
                <a:latin typeface="+mn-lt"/>
              </a:rPr>
              <a:t>なことです。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家事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かじ</a:t>
            </a:r>
            <a:r>
              <a:rPr kumimoji="1" lang="en-US" altLang="ja-JP" baseline="0" dirty="0">
                <a:latin typeface="+mn-lt"/>
              </a:rPr>
              <a:t>	housework		</a:t>
            </a:r>
            <a:r>
              <a:rPr kumimoji="1" lang="ja-JP" altLang="en-US" baseline="0">
                <a:latin typeface="+mn-lt"/>
              </a:rPr>
              <a:t>仕事をしながら、</a:t>
            </a:r>
            <a:r>
              <a:rPr kumimoji="1" lang="ja-JP" altLang="en-US" b="1" baseline="0">
                <a:latin typeface="+mn-lt"/>
              </a:rPr>
              <a:t>家事</a:t>
            </a:r>
            <a:r>
              <a:rPr kumimoji="1" lang="ja-JP" altLang="en-US" baseline="0">
                <a:latin typeface="+mn-lt"/>
              </a:rPr>
              <a:t>をするのは大変です。／土曜日は</a:t>
            </a:r>
            <a:r>
              <a:rPr kumimoji="1" lang="ja-JP" altLang="en-US" b="1" baseline="0">
                <a:latin typeface="+mn-lt"/>
              </a:rPr>
              <a:t>家事</a:t>
            </a:r>
            <a:r>
              <a:rPr kumimoji="1" lang="ja-JP" altLang="en-US" baseline="0">
                <a:latin typeface="+mn-lt"/>
              </a:rPr>
              <a:t>をします。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仕事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しごと</a:t>
            </a:r>
            <a:r>
              <a:rPr kumimoji="1" lang="en-US" altLang="ja-JP" baseline="0" dirty="0">
                <a:latin typeface="+mn-lt"/>
              </a:rPr>
              <a:t>	work, job		</a:t>
            </a:r>
            <a:r>
              <a:rPr kumimoji="1" lang="ja-JP" altLang="en-US" baseline="0">
                <a:latin typeface="+mn-lt"/>
              </a:rPr>
              <a:t>今週は土曜日も</a:t>
            </a:r>
            <a:r>
              <a:rPr kumimoji="1" lang="ja-JP" altLang="en-US" b="1" baseline="0">
                <a:latin typeface="+mn-lt"/>
              </a:rPr>
              <a:t>仕事</a:t>
            </a:r>
            <a:r>
              <a:rPr kumimoji="1" lang="ja-JP" altLang="en-US" baseline="0">
                <a:latin typeface="+mn-lt"/>
              </a:rPr>
              <a:t>です。／今の</a:t>
            </a:r>
            <a:r>
              <a:rPr kumimoji="1" lang="ja-JP" altLang="en-US" b="1" baseline="0">
                <a:latin typeface="+mn-lt"/>
              </a:rPr>
              <a:t>仕事</a:t>
            </a:r>
            <a:r>
              <a:rPr kumimoji="1" lang="ja-JP" altLang="en-US" baseline="0">
                <a:latin typeface="+mn-lt"/>
              </a:rPr>
              <a:t>が終わったら、国へ帰ります。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物事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ものごと</a:t>
            </a:r>
            <a:r>
              <a:rPr kumimoji="1" lang="en-US" altLang="ja-JP" baseline="0" dirty="0">
                <a:latin typeface="+mn-lt"/>
              </a:rPr>
              <a:t>	things, matters	</a:t>
            </a:r>
            <a:r>
              <a:rPr kumimoji="1" lang="ja-JP" altLang="en-US" baseline="0">
                <a:latin typeface="+mn-lt"/>
              </a:rPr>
              <a:t>さまざまな点から</a:t>
            </a:r>
            <a:r>
              <a:rPr kumimoji="1" lang="ja-JP" altLang="en-US" b="1" baseline="0">
                <a:latin typeface="+mn-lt"/>
              </a:rPr>
              <a:t>物事</a:t>
            </a:r>
            <a:r>
              <a:rPr kumimoji="1" lang="ja-JP" altLang="en-US" baseline="0">
                <a:latin typeface="+mn-lt"/>
              </a:rPr>
              <a:t>を見る力が大切だ。／相手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あいて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の気持ちになって、</a:t>
            </a:r>
            <a:r>
              <a:rPr kumimoji="1" lang="ja-JP" altLang="en-US" b="1" baseline="0">
                <a:latin typeface="+mn-lt"/>
              </a:rPr>
              <a:t>物事</a:t>
            </a:r>
            <a:r>
              <a:rPr kumimoji="1" lang="ja-JP" altLang="en-US" baseline="0">
                <a:latin typeface="+mn-lt"/>
              </a:rPr>
              <a:t>を考える。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出来事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できごと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event, happening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その日の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出来事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をブログに書く。</a:t>
            </a:r>
            <a:r>
              <a:rPr kumimoji="1" lang="ja-JP" altLang="en-US" baseline="0">
                <a:latin typeface="+mn-lt"/>
              </a:rPr>
              <a:t>／留学中、どんな</a:t>
            </a:r>
            <a:r>
              <a:rPr kumimoji="1" lang="ja-JP" altLang="en-US" b="1" baseline="0">
                <a:latin typeface="+mn-lt"/>
              </a:rPr>
              <a:t>出来事</a:t>
            </a:r>
            <a:r>
              <a:rPr kumimoji="1" lang="ja-JP" altLang="en-US" baseline="0">
                <a:latin typeface="+mn-lt"/>
              </a:rPr>
              <a:t>がありましたか。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130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382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7596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8333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1538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465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687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428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086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9393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0190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3529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14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今度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食事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に行きませんか。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彼からまだ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返事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火事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のときは、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119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番に電話してください。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仕事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が終わったら、国へ帰ります。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さまざまな点から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物事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を見る力が大切だ。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78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thing, matter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ジ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食事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しょくじ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meal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返事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へんじ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answer, reply	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火事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かじ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fire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こと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仕事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しごと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work, job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物事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ものごと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things, matters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2" name="図 11">
            <a:extLst>
              <a:ext uri="{FF2B5EF4-FFF2-40B4-BE49-F238E27FC236}">
                <a16:creationId xmlns:a16="http://schemas.microsoft.com/office/drawing/2014/main" id="{9DA7808C-A12A-4348-B41A-5DDB0C76C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3704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</Words>
  <Application>Microsoft Macintosh PowerPoint</Application>
  <PresentationFormat>ワイド画面</PresentationFormat>
  <Paragraphs>38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2022-09-15T03:11:55Z</dcterms:created>
  <dcterms:modified xsi:type="dcterms:W3CDTF">2022-09-15T06:28:25Z</dcterms:modified>
</cp:coreProperties>
</file>