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395"/>
  </p:normalViewPr>
  <p:slideViewPr>
    <p:cSldViewPr snapToGrid="0">
      <p:cViewPr varScale="1">
        <p:scale>
          <a:sx n="69" d="100"/>
          <a:sy n="69" d="100"/>
        </p:scale>
        <p:origin x="27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359E7A-F247-F24D-AA76-4B5EEB6D301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42E502-7D30-5541-AC0C-68D5460126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8779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治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政治</a:t>
            </a:r>
            <a:r>
              <a:rPr kumimoji="1" lang="en-US" altLang="ja-JP" dirty="0"/>
              <a:t>	N4	〔</a:t>
            </a:r>
            <a:r>
              <a:rPr kumimoji="1" lang="ja-JP" altLang="en-US"/>
              <a:t>政</a:t>
            </a:r>
            <a:r>
              <a:rPr kumimoji="1" lang="en-US" altLang="ja-JP" dirty="0"/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治療</a:t>
            </a:r>
            <a:r>
              <a:rPr kumimoji="1" lang="ja-JP" altLang="en-US" sz="10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N1	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療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N2N3</a:t>
            </a:r>
            <a:endParaRPr kumimoji="1" lang="en-US" altLang="ja-JP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治まる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r>
              <a:rPr kumimoji="1" lang="ja-JP" altLang="en-US"/>
              <a:t>治める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</a:t>
            </a:r>
            <a:endParaRPr kumimoji="1" lang="en-US" altLang="ja-JP" dirty="0"/>
          </a:p>
          <a:p>
            <a:r>
              <a:rPr kumimoji="1" lang="ja-JP" altLang="en-US"/>
              <a:t>治る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</a:t>
            </a:r>
            <a:endParaRPr kumimoji="1" lang="en-US" altLang="ja-JP" dirty="0"/>
          </a:p>
          <a:p>
            <a:r>
              <a:rPr kumimoji="1" lang="ja-JP" altLang="en-US"/>
              <a:t>治す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政治</a:t>
            </a:r>
            <a:r>
              <a:rPr kumimoji="1" lang="ja-JP" altLang="en-US" sz="2400" dirty="0">
                <a:solidFill>
                  <a:schemeClr val="tx1"/>
                </a:solidFill>
              </a:rPr>
              <a:t>	せいじ	</a:t>
            </a:r>
            <a:r>
              <a:rPr kumimoji="1" lang="en-US" altLang="ja-JP" sz="2400" dirty="0">
                <a:solidFill>
                  <a:schemeClr val="tx1"/>
                </a:solidFill>
              </a:rPr>
              <a:t>politics			</a:t>
            </a:r>
            <a:r>
              <a:rPr kumimoji="1" lang="ja-JP" altLang="en-US" sz="2400" dirty="0">
                <a:solidFill>
                  <a:schemeClr val="tx1"/>
                </a:solidFill>
              </a:rPr>
              <a:t>留学してから、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政治</a:t>
            </a:r>
            <a:r>
              <a:rPr kumimoji="1" lang="ja-JP" altLang="en-US" sz="2400" dirty="0">
                <a:solidFill>
                  <a:schemeClr val="tx1"/>
                </a:solidFill>
              </a:rPr>
              <a:t>に興味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きょうみ</a:t>
            </a:r>
            <a:r>
              <a:rPr kumimoji="1" lang="en-US" altLang="ja-JP" sz="2400" dirty="0">
                <a:solidFill>
                  <a:schemeClr val="tx1"/>
                </a:solidFill>
              </a:rPr>
              <a:t>: interest)</a:t>
            </a:r>
            <a:r>
              <a:rPr kumimoji="1" lang="ja-JP" altLang="en-US" sz="2400" dirty="0">
                <a:solidFill>
                  <a:schemeClr val="tx1"/>
                </a:solidFill>
              </a:rPr>
              <a:t>を持つようになりました。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治療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ちりょう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	medical treatment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この病院はがん</a:t>
            </a:r>
            <a:r>
              <a:rPr kumimoji="1" lang="en-US" altLang="ja-JP" sz="2400" dirty="0">
                <a:solidFill>
                  <a:schemeClr val="tx1"/>
                </a:solidFill>
              </a:rPr>
              <a:t>(cancer)</a:t>
            </a:r>
            <a:r>
              <a:rPr kumimoji="1" lang="ja-JP" altLang="en-US" sz="2400" dirty="0">
                <a:solidFill>
                  <a:schemeClr val="tx1"/>
                </a:solidFill>
              </a:rPr>
              <a:t>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治療</a:t>
            </a:r>
            <a:r>
              <a:rPr kumimoji="1" lang="ja-JP" altLang="en-US" sz="2400" dirty="0">
                <a:solidFill>
                  <a:schemeClr val="tx1"/>
                </a:solidFill>
              </a:rPr>
              <a:t>で有名</a:t>
            </a:r>
            <a:r>
              <a:rPr kumimoji="1" lang="ja-JP" altLang="en-US" sz="2400">
                <a:solidFill>
                  <a:schemeClr val="tx1"/>
                </a:solidFill>
              </a:rPr>
              <a:t>です。／病気の</a:t>
            </a:r>
            <a:r>
              <a:rPr kumimoji="1" lang="ja-JP" altLang="en-US" sz="2400" b="1">
                <a:solidFill>
                  <a:schemeClr val="tx1"/>
                </a:solidFill>
              </a:rPr>
              <a:t>治療</a:t>
            </a:r>
            <a:r>
              <a:rPr kumimoji="1" lang="ja-JP" altLang="en-US" sz="2400">
                <a:solidFill>
                  <a:schemeClr val="tx1"/>
                </a:solidFill>
              </a:rPr>
              <a:t>のため、しばらく休みます。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治まる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おさまる</a:t>
            </a:r>
            <a:r>
              <a:rPr kumimoji="1" lang="en-US" altLang="ja-JP" sz="2400" dirty="0">
                <a:solidFill>
                  <a:schemeClr val="tx1"/>
                </a:solidFill>
              </a:rPr>
              <a:t>	subside/to be governed peacefully	</a:t>
            </a:r>
            <a:r>
              <a:rPr kumimoji="1" lang="ja-JP" altLang="en-US" sz="2400" dirty="0">
                <a:solidFill>
                  <a:schemeClr val="tx1"/>
                </a:solidFill>
              </a:rPr>
              <a:t>薬を飲んでから、痛みが少しずつ</a:t>
            </a:r>
            <a:r>
              <a:rPr kumimoji="1" lang="ja-JP" altLang="en-US" sz="2400" b="1">
                <a:solidFill>
                  <a:schemeClr val="tx1"/>
                </a:solidFill>
              </a:rPr>
              <a:t>治まりました</a:t>
            </a:r>
            <a:r>
              <a:rPr kumimoji="1" lang="ja-JP" altLang="en-US" sz="2400">
                <a:solidFill>
                  <a:schemeClr val="tx1"/>
                </a:solidFill>
              </a:rPr>
              <a:t>。／この</a:t>
            </a:r>
            <a:r>
              <a:rPr kumimoji="1" lang="ja-JP" altLang="en-US" sz="2400" dirty="0">
                <a:solidFill>
                  <a:schemeClr val="tx1"/>
                </a:solidFill>
              </a:rPr>
              <a:t>国王の時代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じだい</a:t>
            </a:r>
            <a:r>
              <a:rPr kumimoji="1" lang="en-US" altLang="ja-JP" sz="2400" dirty="0">
                <a:solidFill>
                  <a:schemeClr val="tx1"/>
                </a:solidFill>
              </a:rPr>
              <a:t>: era)</a:t>
            </a:r>
            <a:r>
              <a:rPr kumimoji="1" lang="ja-JP" altLang="en-US" sz="2400" dirty="0">
                <a:solidFill>
                  <a:schemeClr val="tx1"/>
                </a:solidFill>
              </a:rPr>
              <a:t>、国はよく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治まって</a:t>
            </a:r>
            <a:r>
              <a:rPr kumimoji="1" lang="ja-JP" altLang="en-US" sz="2400" dirty="0">
                <a:solidFill>
                  <a:schemeClr val="tx1"/>
                </a:solidFill>
              </a:rPr>
              <a:t>いました。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治める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おさめる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rule, to govern		</a:t>
            </a:r>
            <a:r>
              <a:rPr kumimoji="1" lang="ja-JP" altLang="en-US" sz="2400" dirty="0">
                <a:solidFill>
                  <a:schemeClr val="tx1"/>
                </a:solidFill>
              </a:rPr>
              <a:t>国を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治める</a:t>
            </a:r>
            <a:r>
              <a:rPr kumimoji="1" lang="ja-JP" altLang="en-US" sz="2400" dirty="0">
                <a:solidFill>
                  <a:schemeClr val="tx1"/>
                </a:solidFill>
              </a:rPr>
              <a:t>ために必要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ひつよう</a:t>
            </a:r>
            <a:r>
              <a:rPr kumimoji="1" lang="en-US" altLang="ja-JP" sz="2400" dirty="0">
                <a:solidFill>
                  <a:schemeClr val="tx1"/>
                </a:solidFill>
              </a:rPr>
              <a:t>: necessary)</a:t>
            </a:r>
            <a:r>
              <a:rPr kumimoji="1" lang="ja-JP" altLang="en-US" sz="2400" dirty="0">
                <a:solidFill>
                  <a:schemeClr val="tx1"/>
                </a:solidFill>
              </a:rPr>
              <a:t>なことを歴史から学ぶ。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治る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なおる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be cured, recover		</a:t>
            </a:r>
            <a:r>
              <a:rPr kumimoji="1" lang="ja-JP" altLang="en-US" sz="2400" dirty="0">
                <a:solidFill>
                  <a:schemeClr val="tx1"/>
                </a:solidFill>
              </a:rPr>
              <a:t>ずっと忙しかったので、かぜがなかなか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治りません</a:t>
            </a:r>
            <a:r>
              <a:rPr kumimoji="1" lang="ja-JP" altLang="en-US" sz="2400">
                <a:solidFill>
                  <a:schemeClr val="tx1"/>
                </a:solidFill>
              </a:rPr>
              <a:t>でした。／薬をぬると、早く</a:t>
            </a:r>
            <a:r>
              <a:rPr kumimoji="1" lang="ja-JP" altLang="en-US" sz="2400" b="1">
                <a:solidFill>
                  <a:schemeClr val="tx1"/>
                </a:solidFill>
              </a:rPr>
              <a:t>治ります</a:t>
            </a:r>
            <a:r>
              <a:rPr kumimoji="1" lang="ja-JP" altLang="en-US" sz="2400">
                <a:solidFill>
                  <a:schemeClr val="tx1"/>
                </a:solidFill>
              </a:rPr>
              <a:t>よ。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治す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なおす</a:t>
            </a:r>
            <a:r>
              <a:rPr kumimoji="1" lang="en-US" altLang="ja-JP" sz="2400" dirty="0">
                <a:solidFill>
                  <a:schemeClr val="tx1"/>
                </a:solidFill>
              </a:rPr>
              <a:t>	to cure, to heal		</a:t>
            </a:r>
            <a:r>
              <a:rPr kumimoji="1" lang="ja-JP" altLang="en-US" sz="2400" dirty="0">
                <a:solidFill>
                  <a:schemeClr val="tx1"/>
                </a:solidFill>
              </a:rPr>
              <a:t>病気を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治す</a:t>
            </a:r>
            <a:r>
              <a:rPr kumimoji="1" lang="ja-JP" altLang="en-US" sz="2400" dirty="0">
                <a:solidFill>
                  <a:schemeClr val="tx1"/>
                </a:solidFill>
              </a:rPr>
              <a:t>ために、いろいろな医者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いしゃ</a:t>
            </a:r>
            <a:r>
              <a:rPr kumimoji="1" lang="en-US" altLang="ja-JP" sz="2400" dirty="0">
                <a:solidFill>
                  <a:schemeClr val="tx1"/>
                </a:solidFill>
              </a:rPr>
              <a:t>: doctor)</a:t>
            </a:r>
            <a:r>
              <a:rPr kumimoji="1" lang="ja-JP" altLang="en-US" sz="2400" dirty="0">
                <a:solidFill>
                  <a:schemeClr val="tx1"/>
                </a:solidFill>
              </a:rPr>
              <a:t>にみて</a:t>
            </a:r>
            <a:r>
              <a:rPr kumimoji="1" lang="ja-JP" altLang="en-US" sz="2400">
                <a:solidFill>
                  <a:schemeClr val="tx1"/>
                </a:solidFill>
              </a:rPr>
              <a:t>もらいました。／ゆっくり休んで、早くかぜを</a:t>
            </a:r>
            <a:r>
              <a:rPr kumimoji="1" lang="ja-JP" altLang="en-US" sz="2400" b="1">
                <a:solidFill>
                  <a:schemeClr val="tx1"/>
                </a:solidFill>
              </a:rPr>
              <a:t>治します</a:t>
            </a:r>
            <a:r>
              <a:rPr kumimoji="1" lang="ja-JP" altLang="en-US" sz="2400">
                <a:solidFill>
                  <a:schemeClr val="tx1"/>
                </a:solidFill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336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3787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7243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5245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7304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9815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8878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3698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293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9655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515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583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2935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留学してから、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政治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に興味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きょうみ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interest)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を持つようになりました。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病気の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治療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のため、しばらく休みます。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ずっと忙しかったので、かぜがなかなか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治りません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病気を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治す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ために、いろいろな医者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いしゃ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doctor)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にみてもらいました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867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govern, cure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560687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ジ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チ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政治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せいじ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politics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治療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ちりょう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medical treatment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なお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なお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治る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なおる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be cured, recover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治す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なおす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cure, to heal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4">
            <a:extLst>
              <a:ext uri="{FF2B5EF4-FFF2-40B4-BE49-F238E27FC236}">
                <a16:creationId xmlns:a16="http://schemas.microsoft.com/office/drawing/2014/main" id="{A5BC2EEB-36EC-4368-958C-D28EF5E20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398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347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2022-09-14T08:52:16Z</dcterms:created>
  <dcterms:modified xsi:type="dcterms:W3CDTF">2022-09-14T08:52:39Z</dcterms:modified>
</cp:coreProperties>
</file>