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38912"/>
  </p:normalViewPr>
  <p:slideViewPr>
    <p:cSldViewPr snapToGrid="0">
      <p:cViewPr varScale="1">
        <p:scale>
          <a:sx n="45" d="100"/>
          <a:sy n="45" d="100"/>
        </p:scale>
        <p:origin x="36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94E0EB-A9FB-FE46-84CF-3F6BEEEC76D4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EBE48C-39EC-0547-A3B3-EBB30CD09D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59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実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事実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事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実行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N2N3	 〔</a:t>
            </a:r>
            <a:r>
              <a:rPr kumimoji="1" lang="ja-JP" altLang="en-US"/>
              <a:t>行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実験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験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実習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N2N3	 〔</a:t>
            </a:r>
            <a:r>
              <a:rPr kumimoji="1" lang="ja-JP" altLang="en-US"/>
              <a:t>習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実物</a:t>
            </a:r>
            <a:r>
              <a:rPr kumimoji="1" lang="en-US" altLang="ja-JP" dirty="0"/>
              <a:t>	N2N3	 〔</a:t>
            </a:r>
            <a:r>
              <a:rPr kumimoji="1" lang="ja-JP" altLang="en-US"/>
              <a:t>物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実用的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</a:t>
            </a:r>
            <a:r>
              <a:rPr kumimoji="1" lang="ja-JP" altLang="en-US"/>
              <a:t>＋</a:t>
            </a:r>
            <a:r>
              <a:rPr kumimoji="1" lang="en-US" altLang="ja-JP" dirty="0"/>
              <a:t>N2N3 〔</a:t>
            </a:r>
            <a:r>
              <a:rPr kumimoji="1" lang="ja-JP" altLang="en-US"/>
              <a:t>用</a:t>
            </a:r>
            <a:r>
              <a:rPr kumimoji="1" lang="en-US" altLang="ja-JP" dirty="0"/>
              <a:t>〕N4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的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現実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現</a:t>
            </a:r>
            <a:r>
              <a:rPr kumimoji="1" lang="en-US" altLang="ja-JP" dirty="0"/>
              <a:t>〕N2N3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実現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現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実は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実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実る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事実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じじつ</a:t>
            </a:r>
            <a:r>
              <a:rPr kumimoji="1" lang="en-US" altLang="ja-JP" dirty="0">
                <a:latin typeface="+mn-lt"/>
              </a:rPr>
              <a:t>	fact		</a:t>
            </a:r>
            <a:r>
              <a:rPr kumimoji="1" lang="ja-JP" altLang="en-US">
                <a:latin typeface="+mn-lt"/>
              </a:rPr>
              <a:t>それは</a:t>
            </a:r>
            <a:r>
              <a:rPr kumimoji="1" lang="ja-JP" altLang="en-US" b="1">
                <a:latin typeface="+mn-lt"/>
              </a:rPr>
              <a:t>事実</a:t>
            </a:r>
            <a:r>
              <a:rPr kumimoji="1" lang="ja-JP" altLang="en-US">
                <a:latin typeface="+mn-lt"/>
              </a:rPr>
              <a:t>ではありません。／彼の話は</a:t>
            </a:r>
            <a:r>
              <a:rPr kumimoji="1" lang="ja-JP" altLang="en-US" b="1">
                <a:latin typeface="+mn-lt"/>
              </a:rPr>
              <a:t>事実</a:t>
            </a:r>
            <a:r>
              <a:rPr kumimoji="1" lang="ja-JP" altLang="en-US">
                <a:latin typeface="+mn-lt"/>
              </a:rPr>
              <a:t>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実行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じっこう</a:t>
            </a:r>
            <a:r>
              <a:rPr kumimoji="1" lang="en-US" altLang="ja-JP" dirty="0">
                <a:latin typeface="+mn-lt"/>
              </a:rPr>
              <a:t>	action		</a:t>
            </a:r>
            <a:r>
              <a:rPr kumimoji="1" lang="ja-JP" altLang="en-US">
                <a:latin typeface="+mn-lt"/>
              </a:rPr>
              <a:t>計画を</a:t>
            </a:r>
            <a:r>
              <a:rPr kumimoji="1" lang="ja-JP" altLang="en-US" b="1">
                <a:latin typeface="+mn-lt"/>
              </a:rPr>
              <a:t>実行</a:t>
            </a:r>
            <a:r>
              <a:rPr kumimoji="1" lang="ja-JP" altLang="en-US">
                <a:latin typeface="+mn-lt"/>
              </a:rPr>
              <a:t>する。／プログラムを</a:t>
            </a:r>
            <a:r>
              <a:rPr kumimoji="1" lang="ja-JP" altLang="en-US" b="1">
                <a:latin typeface="+mn-lt"/>
              </a:rPr>
              <a:t>実</a:t>
            </a:r>
            <a:r>
              <a:rPr kumimoji="1" lang="ja-JP" altLang="en-US">
                <a:latin typeface="+mn-lt"/>
              </a:rPr>
              <a:t>行する。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実験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じっけん</a:t>
            </a:r>
            <a:r>
              <a:rPr kumimoji="1" lang="en-US" altLang="ja-JP" dirty="0">
                <a:latin typeface="+mn-lt"/>
              </a:rPr>
              <a:t>	experiment		</a:t>
            </a:r>
            <a:r>
              <a:rPr kumimoji="1" lang="ja-JP" altLang="en-US" b="1">
                <a:latin typeface="+mn-lt"/>
              </a:rPr>
              <a:t>実験</a:t>
            </a:r>
            <a:r>
              <a:rPr kumimoji="1" lang="ja-JP" altLang="en-US">
                <a:latin typeface="+mn-lt"/>
              </a:rPr>
              <a:t>がうまくいかなくて、困っています。／</a:t>
            </a:r>
            <a:r>
              <a:rPr kumimoji="1" lang="ja-JP" altLang="en-US" b="1">
                <a:latin typeface="+mn-lt"/>
              </a:rPr>
              <a:t>実験</a:t>
            </a:r>
            <a:r>
              <a:rPr kumimoji="1" lang="ja-JP" altLang="en-US">
                <a:latin typeface="+mn-lt"/>
              </a:rPr>
              <a:t>のため、朝６時に大学に来ました。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実習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じっしゅう</a:t>
            </a:r>
            <a:r>
              <a:rPr kumimoji="1" lang="en-US" altLang="ja-JP" baseline="0" dirty="0">
                <a:latin typeface="+mn-lt"/>
              </a:rPr>
              <a:t>	practice, training	</a:t>
            </a:r>
            <a:r>
              <a:rPr kumimoji="1" lang="ja-JP" altLang="en-US" baseline="0">
                <a:latin typeface="+mn-lt"/>
              </a:rPr>
              <a:t>午後の授業は</a:t>
            </a:r>
            <a:r>
              <a:rPr kumimoji="1" lang="ja-JP" altLang="en-US" b="1" baseline="0">
                <a:latin typeface="+mn-lt"/>
              </a:rPr>
              <a:t>実習</a:t>
            </a:r>
            <a:r>
              <a:rPr kumimoji="1" lang="ja-JP" altLang="en-US" baseline="0">
                <a:latin typeface="+mn-lt"/>
              </a:rPr>
              <a:t>です。</a:t>
            </a:r>
            <a:r>
              <a:rPr kumimoji="1" lang="ja-JP" altLang="en-US">
                <a:latin typeface="+mn-lt"/>
              </a:rPr>
              <a:t>／小学生のとき、調理</a:t>
            </a:r>
            <a:r>
              <a:rPr kumimoji="1" lang="ja-JP" altLang="en-US" b="1">
                <a:latin typeface="+mn-lt"/>
              </a:rPr>
              <a:t>実習</a:t>
            </a:r>
            <a:r>
              <a:rPr kumimoji="1" lang="ja-JP" altLang="en-US">
                <a:latin typeface="+mn-lt"/>
              </a:rPr>
              <a:t>でみそしるを作りました。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実物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じつぶつ</a:t>
            </a:r>
            <a:r>
              <a:rPr kumimoji="1" lang="en-US" altLang="ja-JP" dirty="0">
                <a:latin typeface="+mn-lt"/>
              </a:rPr>
              <a:t>	the real thing	</a:t>
            </a:r>
            <a:r>
              <a:rPr kumimoji="1" lang="ja-JP" altLang="en-US" b="1">
                <a:latin typeface="+mn-lt"/>
              </a:rPr>
              <a:t>実物</a:t>
            </a:r>
            <a:r>
              <a:rPr kumimoji="1" lang="ja-JP" altLang="en-US">
                <a:latin typeface="+mn-lt"/>
              </a:rPr>
              <a:t>は京都のお寺にあります。／写真より</a:t>
            </a:r>
            <a:r>
              <a:rPr kumimoji="1" lang="ja-JP" altLang="en-US" b="1">
                <a:latin typeface="+mn-lt"/>
              </a:rPr>
              <a:t>実物</a:t>
            </a:r>
            <a:r>
              <a:rPr kumimoji="1" lang="ja-JP" altLang="en-US">
                <a:latin typeface="+mn-lt"/>
              </a:rPr>
              <a:t>のほうがいいです。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実用的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じつようてき</a:t>
            </a:r>
            <a:r>
              <a:rPr kumimoji="1" lang="en-US" altLang="ja-JP" dirty="0">
                <a:latin typeface="+mn-lt"/>
              </a:rPr>
              <a:t>	practical		</a:t>
            </a:r>
            <a:r>
              <a:rPr kumimoji="1" lang="ja-JP" altLang="en-US">
                <a:latin typeface="+mn-lt"/>
              </a:rPr>
              <a:t>この授業はとても</a:t>
            </a:r>
            <a:r>
              <a:rPr kumimoji="1" lang="ja-JP" altLang="en-US" b="1">
                <a:latin typeface="+mn-lt"/>
              </a:rPr>
              <a:t>実用的</a:t>
            </a:r>
            <a:r>
              <a:rPr kumimoji="1" lang="ja-JP" altLang="en-US">
                <a:latin typeface="+mn-lt"/>
              </a:rPr>
              <a:t>です。／母は</a:t>
            </a:r>
            <a:r>
              <a:rPr kumimoji="1" lang="ja-JP" altLang="en-US" b="1">
                <a:latin typeface="+mn-lt"/>
              </a:rPr>
              <a:t>実用的</a:t>
            </a:r>
            <a:r>
              <a:rPr kumimoji="1" lang="ja-JP" altLang="en-US">
                <a:latin typeface="+mn-lt"/>
              </a:rPr>
              <a:t>な物が好きなので、かさをプレゼントします。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現実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げんじつ</a:t>
            </a:r>
            <a:r>
              <a:rPr kumimoji="1" lang="en-US" altLang="ja-JP" dirty="0">
                <a:latin typeface="+mn-lt"/>
              </a:rPr>
              <a:t>	reality		</a:t>
            </a:r>
            <a:r>
              <a:rPr kumimoji="1" lang="ja-JP" altLang="en-US" b="1">
                <a:latin typeface="+mn-lt"/>
              </a:rPr>
              <a:t>現実</a:t>
            </a:r>
            <a:r>
              <a:rPr kumimoji="1" lang="ja-JP" altLang="en-US">
                <a:latin typeface="+mn-lt"/>
              </a:rPr>
              <a:t>を知ることが大切だ。／</a:t>
            </a:r>
            <a:r>
              <a:rPr kumimoji="1" lang="ja-JP" altLang="en-US" b="1">
                <a:latin typeface="+mn-lt"/>
              </a:rPr>
              <a:t>現実</a:t>
            </a:r>
            <a:r>
              <a:rPr kumimoji="1" lang="ja-JP" altLang="en-US">
                <a:latin typeface="+mn-lt"/>
              </a:rPr>
              <a:t>はきびしい。／ゆめが</a:t>
            </a:r>
            <a:r>
              <a:rPr kumimoji="1" lang="ja-JP" altLang="en-US" b="1">
                <a:latin typeface="+mn-lt"/>
              </a:rPr>
              <a:t>現実</a:t>
            </a:r>
            <a:r>
              <a:rPr kumimoji="1" lang="ja-JP" altLang="en-US">
                <a:latin typeface="+mn-lt"/>
              </a:rPr>
              <a:t>になりました。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実現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じつげん</a:t>
            </a:r>
            <a:r>
              <a:rPr kumimoji="1" lang="en-US" altLang="ja-JP" dirty="0">
                <a:latin typeface="+mn-lt"/>
              </a:rPr>
              <a:t>	realization		</a:t>
            </a:r>
            <a:r>
              <a:rPr kumimoji="1" lang="ja-JP" altLang="en-US">
                <a:latin typeface="+mn-lt"/>
              </a:rPr>
              <a:t>計画の</a:t>
            </a:r>
            <a:r>
              <a:rPr kumimoji="1" lang="ja-JP" altLang="en-US" b="1">
                <a:latin typeface="+mn-lt"/>
              </a:rPr>
              <a:t>実現</a:t>
            </a:r>
            <a:r>
              <a:rPr kumimoji="1" lang="ja-JP" altLang="en-US">
                <a:latin typeface="+mn-lt"/>
              </a:rPr>
              <a:t>まであともう少しだ。／ゆめを</a:t>
            </a:r>
            <a:r>
              <a:rPr kumimoji="1" lang="ja-JP" altLang="en-US" b="1">
                <a:latin typeface="+mn-lt"/>
              </a:rPr>
              <a:t>実現</a:t>
            </a:r>
            <a:r>
              <a:rPr kumimoji="1" lang="ja-JP" altLang="en-US" b="0">
                <a:latin typeface="+mn-lt"/>
              </a:rPr>
              <a:t>する</a:t>
            </a:r>
            <a:r>
              <a:rPr kumimoji="1" lang="ja-JP" altLang="en-US">
                <a:latin typeface="+mn-lt"/>
              </a:rPr>
              <a:t>ためにがんばっている。</a:t>
            </a:r>
            <a:r>
              <a:rPr kumimoji="1" lang="en-US" altLang="ja-JP" dirty="0"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実は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じつは</a:t>
            </a:r>
            <a:r>
              <a:rPr kumimoji="1" lang="en-US" altLang="ja-JP" dirty="0">
                <a:latin typeface="+mn-lt"/>
              </a:rPr>
              <a:t>	actually, in fact	</a:t>
            </a:r>
            <a:r>
              <a:rPr kumimoji="1" lang="ja-JP" altLang="en-US">
                <a:latin typeface="+mn-lt"/>
              </a:rPr>
              <a:t>すし屋で働いていますが、</a:t>
            </a:r>
            <a:r>
              <a:rPr kumimoji="1" lang="ja-JP" altLang="en-US" b="1">
                <a:latin typeface="+mn-lt"/>
              </a:rPr>
              <a:t>実は</a:t>
            </a:r>
            <a:r>
              <a:rPr kumimoji="1" lang="ja-JP" altLang="en-US">
                <a:latin typeface="+mn-lt"/>
              </a:rPr>
              <a:t>魚が苦手なんです。／</a:t>
            </a:r>
            <a:r>
              <a:rPr kumimoji="1" lang="ja-JP" altLang="en-US" b="1">
                <a:latin typeface="+mn-lt"/>
              </a:rPr>
              <a:t>実は</a:t>
            </a:r>
            <a:r>
              <a:rPr kumimoji="1" lang="ja-JP" altLang="en-US">
                <a:latin typeface="+mn-lt"/>
              </a:rPr>
              <a:t>、さっきの話はうそです。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実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み</a:t>
            </a:r>
            <a:r>
              <a:rPr kumimoji="1" lang="en-US" altLang="ja-JP" dirty="0">
                <a:latin typeface="+mn-lt"/>
              </a:rPr>
              <a:t>	fruit		</a:t>
            </a:r>
            <a:r>
              <a:rPr kumimoji="1" lang="ja-JP" altLang="en-US">
                <a:latin typeface="+mn-lt"/>
              </a:rPr>
              <a:t>木に</a:t>
            </a:r>
            <a:r>
              <a:rPr kumimoji="1" lang="ja-JP" altLang="en-US" b="1">
                <a:latin typeface="+mn-lt"/>
              </a:rPr>
              <a:t>実</a:t>
            </a:r>
            <a:r>
              <a:rPr kumimoji="1" lang="ja-JP" altLang="en-US">
                <a:latin typeface="+mn-lt"/>
              </a:rPr>
              <a:t>がなっています。／</a:t>
            </a:r>
            <a:r>
              <a:rPr kumimoji="1" lang="ja-JP" altLang="en-US" b="1">
                <a:latin typeface="+mn-lt"/>
              </a:rPr>
              <a:t>実</a:t>
            </a:r>
            <a:r>
              <a:rPr kumimoji="1" lang="ja-JP" altLang="en-US">
                <a:latin typeface="+mn-lt"/>
              </a:rPr>
              <a:t>が赤くなるまで待ったほうがいいです。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実る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みのる</a:t>
            </a:r>
            <a:r>
              <a:rPr kumimoji="1" lang="en-US" altLang="ja-JP" dirty="0">
                <a:latin typeface="+mn-lt"/>
              </a:rPr>
              <a:t>	to bear fruit		</a:t>
            </a:r>
            <a:r>
              <a:rPr kumimoji="1" lang="ja-JP" altLang="en-US">
                <a:latin typeface="+mn-lt"/>
              </a:rPr>
              <a:t>今年はみかんがたくさん</a:t>
            </a:r>
            <a:r>
              <a:rPr kumimoji="1" lang="ja-JP" altLang="en-US" b="1">
                <a:latin typeface="+mn-lt"/>
              </a:rPr>
              <a:t>実りました</a:t>
            </a:r>
            <a:r>
              <a:rPr kumimoji="1" lang="ja-JP" altLang="en-US">
                <a:latin typeface="+mn-lt"/>
              </a:rPr>
              <a:t>。／今年は１つも</a:t>
            </a:r>
            <a:r>
              <a:rPr kumimoji="1" lang="ja-JP" altLang="en-US" b="1">
                <a:latin typeface="+mn-lt"/>
              </a:rPr>
              <a:t>実らなかった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3849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3075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3988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6042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0314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985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8253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6596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704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5981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0771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0464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4505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それは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事実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ではありません。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計画を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実行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実験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がうまくいかなくて、困っています。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木に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がなっています。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今年はみかんがたくさん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実りました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real, fruit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ジツ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事実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じじつ</a:t>
                      </a:r>
                      <a:r>
                        <a:rPr kumimoji="1" lang="en-US" altLang="ja-JP" sz="2400" dirty="0">
                          <a:latin typeface="+mn-lt"/>
                        </a:rPr>
                        <a:t>	fact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実行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じっこう</a:t>
                      </a:r>
                      <a:r>
                        <a:rPr kumimoji="1" lang="en-US" altLang="ja-JP" sz="2400" dirty="0">
                          <a:latin typeface="+mn-lt"/>
                        </a:rPr>
                        <a:t>	action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実験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じっけん</a:t>
                      </a:r>
                      <a:r>
                        <a:rPr kumimoji="1" lang="en-US" altLang="ja-JP" sz="2400" dirty="0">
                          <a:latin typeface="+mn-lt"/>
                        </a:rPr>
                        <a:t>	experiment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み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みの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実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み</a:t>
                      </a:r>
                      <a:r>
                        <a:rPr kumimoji="1" lang="en-US" altLang="ja-JP" sz="2400" dirty="0">
                          <a:latin typeface="+mn-lt"/>
                        </a:rPr>
                        <a:t>		fruit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実る</a:t>
                      </a:r>
                      <a:r>
                        <a:rPr kumimoji="1" lang="en-US" altLang="ja-JP" sz="2400" dirty="0">
                          <a:latin typeface="+mn-lt"/>
                        </a:rPr>
                        <a:t>		</a:t>
                      </a:r>
                      <a:r>
                        <a:rPr kumimoji="1" lang="ja-JP" altLang="en-US" sz="2400">
                          <a:latin typeface="+mn-lt"/>
                        </a:rPr>
                        <a:t>みのる</a:t>
                      </a:r>
                      <a:r>
                        <a:rPr kumimoji="1" lang="en-US" altLang="ja-JP" sz="2400" dirty="0">
                          <a:latin typeface="+mn-lt"/>
                        </a:rPr>
                        <a:t>	to bear fruit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A1577575-923F-A147-B320-0139E4105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2109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478</Words>
  <Application>Microsoft Macintosh PowerPoint</Application>
  <PresentationFormat>ワイド画面</PresentationFormat>
  <Paragraphs>43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2022-09-15T00:38:07Z</dcterms:created>
  <dcterms:modified xsi:type="dcterms:W3CDTF">2022-09-15T00:39:10Z</dcterms:modified>
</cp:coreProperties>
</file>