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34422"/>
  </p:normalViewPr>
  <p:slideViewPr>
    <p:cSldViewPr snapToGrid="0">
      <p:cViewPr varScale="1">
        <p:scale>
          <a:sx n="39" d="100"/>
          <a:sy n="39" d="100"/>
        </p:scale>
        <p:origin x="38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16EEF-C2BD-AC48-A334-AA03CCF11BD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A17B46-65ED-7149-A889-47F2C72996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7981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受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受験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latin typeface="+mn-lt"/>
              </a:rPr>
              <a:t>験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受信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信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受ける</a:t>
            </a:r>
            <a:r>
              <a:rPr kumimoji="1" lang="en-US" altLang="ja-JP" baseline="0" dirty="0"/>
              <a:t>	N4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受付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付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受け取る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取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受かる</a:t>
            </a:r>
            <a:r>
              <a:rPr kumimoji="1" lang="en-US" altLang="ja-JP" baseline="0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受験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じゅけん</a:t>
            </a:r>
            <a:r>
              <a:rPr kumimoji="1" lang="en-US" altLang="ja-JP" baseline="0" dirty="0">
                <a:latin typeface="+mn-lt"/>
              </a:rPr>
              <a:t>	taking an exam	</a:t>
            </a:r>
            <a:r>
              <a:rPr kumimoji="1" lang="ja-JP" altLang="en-US" b="1" baseline="0">
                <a:latin typeface="+mn-lt"/>
              </a:rPr>
              <a:t>受験</a:t>
            </a:r>
            <a:r>
              <a:rPr kumimoji="1" lang="ja-JP" altLang="en-US" baseline="0">
                <a:latin typeface="+mn-lt"/>
              </a:rPr>
              <a:t>勉強は大変でした。／弟は今年大学</a:t>
            </a:r>
            <a:r>
              <a:rPr kumimoji="1" lang="ja-JP" altLang="en-US" b="1" baseline="0">
                <a:latin typeface="+mn-lt"/>
              </a:rPr>
              <a:t>受験</a:t>
            </a:r>
            <a:r>
              <a:rPr kumimoji="1" lang="ja-JP" altLang="en-US" baseline="0">
                <a:latin typeface="+mn-lt"/>
              </a:rPr>
              <a:t>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受信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じゅしん</a:t>
            </a:r>
            <a:r>
              <a:rPr kumimoji="1" lang="en-US" altLang="ja-JP" baseline="0" dirty="0">
                <a:solidFill>
                  <a:schemeClr val="tx1"/>
                </a:solidFill>
              </a:rPr>
              <a:t>	reception		</a:t>
            </a:r>
            <a:r>
              <a:rPr kumimoji="1" lang="ja-JP" altLang="en-US" baseline="0">
                <a:solidFill>
                  <a:schemeClr val="tx1"/>
                </a:solidFill>
              </a:rPr>
              <a:t>メールの</a:t>
            </a:r>
            <a:r>
              <a:rPr kumimoji="1" lang="ja-JP" altLang="en-US" b="1" baseline="0">
                <a:solidFill>
                  <a:schemeClr val="tx1"/>
                </a:solidFill>
              </a:rPr>
              <a:t>受信</a:t>
            </a:r>
            <a:r>
              <a:rPr kumimoji="1" lang="ja-JP" altLang="en-US" baseline="0">
                <a:solidFill>
                  <a:schemeClr val="tx1"/>
                </a:solidFill>
              </a:rPr>
              <a:t>ができない。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受ける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うける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to receive		</a:t>
            </a:r>
            <a:r>
              <a:rPr kumimoji="1" lang="ja-JP" altLang="en-US" baseline="0">
                <a:solidFill>
                  <a:schemeClr val="tx1"/>
                </a:solidFill>
              </a:rPr>
              <a:t>来週面接を</a:t>
            </a:r>
            <a:r>
              <a:rPr kumimoji="1" lang="ja-JP" altLang="en-US" b="1" baseline="0">
                <a:solidFill>
                  <a:schemeClr val="tx1"/>
                </a:solidFill>
              </a:rPr>
              <a:t>受けます</a:t>
            </a:r>
            <a:r>
              <a:rPr kumimoji="1" lang="ja-JP" altLang="en-US" baseline="0">
                <a:solidFill>
                  <a:schemeClr val="tx1"/>
                </a:solidFill>
              </a:rPr>
              <a:t>。</a:t>
            </a:r>
            <a:r>
              <a:rPr kumimoji="1" lang="ja-JP" altLang="en-US" baseline="0">
                <a:latin typeface="+mn-lt"/>
              </a:rPr>
              <a:t>／欠席が多い人は試験を</a:t>
            </a:r>
            <a:r>
              <a:rPr kumimoji="1" lang="ja-JP" altLang="en-US" b="1" baseline="0">
                <a:latin typeface="+mn-lt"/>
              </a:rPr>
              <a:t>受けられません</a:t>
            </a:r>
            <a:r>
              <a:rPr kumimoji="1" lang="ja-JP" altLang="en-US" baseline="0">
                <a:latin typeface="+mn-lt"/>
              </a:rPr>
              <a:t>。／来月手術を</a:t>
            </a:r>
            <a:r>
              <a:rPr kumimoji="1" lang="ja-JP" altLang="en-US" b="1" baseline="0">
                <a:latin typeface="+mn-lt"/>
              </a:rPr>
              <a:t>受けます</a:t>
            </a:r>
            <a:r>
              <a:rPr kumimoji="1" lang="ja-JP" altLang="en-US" baseline="0">
                <a:latin typeface="+mn-lt"/>
              </a:rPr>
              <a:t>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受付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うけつけ</a:t>
            </a:r>
            <a:r>
              <a:rPr kumimoji="1" lang="en-US" altLang="ja-JP" baseline="0" dirty="0">
                <a:solidFill>
                  <a:schemeClr val="tx1"/>
                </a:solidFill>
              </a:rPr>
              <a:t>	reception desk	</a:t>
            </a:r>
            <a:r>
              <a:rPr kumimoji="1" lang="ja-JP" altLang="en-US" b="1" baseline="0">
                <a:solidFill>
                  <a:schemeClr val="tx1"/>
                </a:solidFill>
              </a:rPr>
              <a:t>受付</a:t>
            </a:r>
            <a:r>
              <a:rPr kumimoji="1" lang="ja-JP" altLang="en-US" baseline="0">
                <a:solidFill>
                  <a:schemeClr val="tx1"/>
                </a:solidFill>
              </a:rPr>
              <a:t>をしてから、中にお入りください。</a:t>
            </a:r>
            <a:r>
              <a:rPr kumimoji="1" lang="ja-JP" altLang="en-US" baseline="0">
                <a:latin typeface="+mn-lt"/>
              </a:rPr>
              <a:t>／</a:t>
            </a:r>
            <a:r>
              <a:rPr kumimoji="1" lang="ja-JP" altLang="en-US" b="1" baseline="0">
                <a:latin typeface="+mn-lt"/>
              </a:rPr>
              <a:t>受付</a:t>
            </a:r>
            <a:r>
              <a:rPr kumimoji="1" lang="ja-JP" altLang="en-US" baseline="0">
                <a:latin typeface="+mn-lt"/>
              </a:rPr>
              <a:t>の人にたずねてみます。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受け取る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うけとる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to get, to take, to accept	</a:t>
            </a:r>
            <a:r>
              <a:rPr kumimoji="1" lang="ja-JP" altLang="en-US" baseline="0">
                <a:solidFill>
                  <a:schemeClr val="tx1"/>
                </a:solidFill>
              </a:rPr>
              <a:t>さっき荷物を</a:t>
            </a:r>
            <a:r>
              <a:rPr kumimoji="1" lang="ja-JP" altLang="en-US" b="1" baseline="0">
                <a:solidFill>
                  <a:schemeClr val="tx1"/>
                </a:solidFill>
              </a:rPr>
              <a:t>受け取りました</a:t>
            </a:r>
            <a:r>
              <a:rPr kumimoji="1" lang="ja-JP" altLang="en-US" baseline="0">
                <a:solidFill>
                  <a:schemeClr val="tx1"/>
                </a:solidFill>
              </a:rPr>
              <a:t>。</a:t>
            </a:r>
            <a:r>
              <a:rPr kumimoji="1" lang="ja-JP" altLang="en-US" baseline="0">
                <a:latin typeface="+mn-lt"/>
              </a:rPr>
              <a:t>／ファイル、</a:t>
            </a:r>
            <a:r>
              <a:rPr kumimoji="1" lang="ja-JP" altLang="en-US" b="1" baseline="0">
                <a:latin typeface="+mn-lt"/>
              </a:rPr>
              <a:t>受け取りました</a:t>
            </a:r>
            <a:r>
              <a:rPr kumimoji="1" lang="ja-JP" altLang="en-US" baseline="0">
                <a:latin typeface="+mn-lt"/>
              </a:rPr>
              <a:t>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受かる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うかる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to pass		</a:t>
            </a:r>
            <a:r>
              <a:rPr kumimoji="1" lang="ja-JP" altLang="en-US" baseline="0">
                <a:solidFill>
                  <a:schemeClr val="tx1"/>
                </a:solidFill>
              </a:rPr>
              <a:t>試験に</a:t>
            </a:r>
            <a:r>
              <a:rPr kumimoji="1" lang="ja-JP" altLang="en-US" b="1" baseline="0">
                <a:solidFill>
                  <a:schemeClr val="tx1"/>
                </a:solidFill>
              </a:rPr>
              <a:t>受かりました</a:t>
            </a:r>
            <a:r>
              <a:rPr kumimoji="1" lang="ja-JP" altLang="en-US" baseline="0">
                <a:solidFill>
                  <a:schemeClr val="tx1"/>
                </a:solidFill>
              </a:rPr>
              <a:t>。／大学に</a:t>
            </a:r>
            <a:r>
              <a:rPr kumimoji="1" lang="ja-JP" altLang="en-US" b="1" baseline="0">
                <a:solidFill>
                  <a:schemeClr val="tx1"/>
                </a:solidFill>
              </a:rPr>
              <a:t>受かった</a:t>
            </a:r>
            <a:r>
              <a:rPr kumimoji="1" lang="ja-JP" altLang="en-US" baseline="0">
                <a:solidFill>
                  <a:schemeClr val="tx1"/>
                </a:solidFill>
              </a:rPr>
              <a:t>のでパソコンを買ってもらった。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123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3692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1862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6033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9633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4796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8822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00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954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711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6808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6509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5335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受験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勉強は大変でした。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来週面接を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受けます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欠席が多い人は試験を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受けられません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受付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をしてから、中にお入りください。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試験に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受かりました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receive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ジュ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受験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じゅけん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taking an exam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う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ける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う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受ける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うける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to receive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受付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うけつけ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reception desk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受かる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うかる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to pass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9" name="図 8">
            <a:extLst>
              <a:ext uri="{FF2B5EF4-FFF2-40B4-BE49-F238E27FC236}">
                <a16:creationId xmlns:a16="http://schemas.microsoft.com/office/drawing/2014/main" id="{8BC48916-EC0B-3544-AB97-D8ED2E3B1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49957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269</Words>
  <Application>Microsoft Macintosh PowerPoint</Application>
  <PresentationFormat>ワイド画面</PresentationFormat>
  <Paragraphs>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2022-09-15T04:08:57Z</dcterms:created>
  <dcterms:modified xsi:type="dcterms:W3CDTF">2022-09-15T04:09:27Z</dcterms:modified>
</cp:coreProperties>
</file>