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9524"/>
  </p:normalViewPr>
  <p:slideViewPr>
    <p:cSldViewPr snapToGrid="0">
      <p:cViewPr varScale="1">
        <p:scale>
          <a:sx n="46" d="100"/>
          <a:sy n="46" d="100"/>
        </p:scale>
        <p:origin x="36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AA38B-CD24-804B-8419-A6A40FEB01E9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7D3B3-8B27-D148-AE43-098C4569A4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3792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価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物価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latin typeface="+mn-lt"/>
              </a:rPr>
              <a:t>物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価格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格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高価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高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定価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定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評価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評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価値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値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物価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ぶっか</a:t>
            </a:r>
            <a:r>
              <a:rPr kumimoji="1" lang="en-US" altLang="ja-JP" baseline="0" dirty="0"/>
              <a:t>	(commodity) prices	</a:t>
            </a:r>
            <a:r>
              <a:rPr kumimoji="1" lang="ja-JP" altLang="en-US" baseline="0"/>
              <a:t>Ａ国は</a:t>
            </a:r>
            <a:r>
              <a:rPr kumimoji="1" lang="ja-JP" altLang="en-US" b="1" baseline="0"/>
              <a:t>物価</a:t>
            </a:r>
            <a:r>
              <a:rPr kumimoji="1" lang="ja-JP" altLang="en-US" baseline="0"/>
              <a:t>が高いので、留学生は大変です。／</a:t>
            </a:r>
            <a:r>
              <a:rPr kumimoji="1" lang="ja-JP" altLang="en-US" b="1" baseline="0"/>
              <a:t>物価</a:t>
            </a:r>
            <a:r>
              <a:rPr kumimoji="1" lang="ja-JP" altLang="en-US" baseline="0"/>
              <a:t>が上がって、生活が苦しくなった。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価格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かかく</a:t>
            </a:r>
            <a:r>
              <a:rPr kumimoji="1" lang="en-US" altLang="ja-JP" baseline="0" dirty="0"/>
              <a:t>	price		</a:t>
            </a:r>
            <a:r>
              <a:rPr kumimoji="1" lang="ja-JP" altLang="en-US" baseline="0"/>
              <a:t>ガソリンの</a:t>
            </a:r>
            <a:r>
              <a:rPr kumimoji="1" lang="ja-JP" altLang="en-US" b="1" baseline="0"/>
              <a:t>価格</a:t>
            </a:r>
            <a:r>
              <a:rPr kumimoji="1" lang="ja-JP" altLang="en-US" baseline="0"/>
              <a:t>が上がって、困っています。／土地の</a:t>
            </a:r>
            <a:r>
              <a:rPr kumimoji="1" lang="ja-JP" altLang="en-US" b="1" baseline="0"/>
              <a:t>価格</a:t>
            </a:r>
            <a:r>
              <a:rPr kumimoji="1" lang="ja-JP" altLang="en-US" baseline="0"/>
              <a:t>が下がった。／雪で野菜の</a:t>
            </a:r>
            <a:r>
              <a:rPr kumimoji="1" lang="ja-JP" altLang="en-US" b="1" baseline="0"/>
              <a:t>価格</a:t>
            </a:r>
            <a:r>
              <a:rPr kumimoji="1" lang="ja-JP" altLang="en-US" baseline="0"/>
              <a:t>が上がった。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高価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こうか</a:t>
            </a:r>
            <a:r>
              <a:rPr kumimoji="1" lang="en-US" altLang="ja-JP" baseline="0" dirty="0"/>
              <a:t>	expensive		</a:t>
            </a:r>
            <a:r>
              <a:rPr kumimoji="1" lang="ja-JP" altLang="en-US" b="1" baseline="0"/>
              <a:t>高価</a:t>
            </a:r>
            <a:r>
              <a:rPr kumimoji="1" lang="ja-JP" altLang="en-US" baseline="0"/>
              <a:t>なウイスキーよりビールのほうがうれしい。／</a:t>
            </a:r>
            <a:r>
              <a:rPr kumimoji="1" lang="ja-JP" altLang="en-US" b="1" baseline="0"/>
              <a:t>高価</a:t>
            </a:r>
            <a:r>
              <a:rPr kumimoji="1" lang="ja-JP" altLang="en-US" baseline="0"/>
              <a:t>な食器なので、洗うとき気をつけてください。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定価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ていか</a:t>
            </a:r>
            <a:r>
              <a:rPr kumimoji="1" lang="en-US" altLang="ja-JP" baseline="0" dirty="0"/>
              <a:t>	fixed price, regular price	</a:t>
            </a:r>
            <a:r>
              <a:rPr kumimoji="1" lang="ja-JP" altLang="en-US" baseline="0"/>
              <a:t>このコートは</a:t>
            </a:r>
            <a:r>
              <a:rPr kumimoji="1" lang="ja-JP" altLang="en-US" b="1" baseline="0"/>
              <a:t>定価</a:t>
            </a:r>
            <a:r>
              <a:rPr kumimoji="1" lang="ja-JP" altLang="en-US" baseline="0"/>
              <a:t>の３割引きです。／ネットショップでは</a:t>
            </a:r>
            <a:r>
              <a:rPr kumimoji="1" lang="ja-JP" altLang="en-US" b="1" baseline="0"/>
              <a:t>定価</a:t>
            </a:r>
            <a:r>
              <a:rPr kumimoji="1" lang="ja-JP" altLang="en-US" baseline="0"/>
              <a:t>より安く売られています。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評価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ひょうか</a:t>
            </a:r>
            <a:r>
              <a:rPr kumimoji="1" lang="en-US" altLang="ja-JP" baseline="0" dirty="0"/>
              <a:t>	evaluation		</a:t>
            </a:r>
            <a:r>
              <a:rPr kumimoji="1" lang="ja-JP" altLang="en-US" baseline="0"/>
              <a:t>成績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せいせき</a:t>
            </a:r>
            <a:r>
              <a:rPr kumimoji="1" lang="en-US" altLang="ja-JP" baseline="0" dirty="0"/>
              <a:t>)</a:t>
            </a:r>
            <a:r>
              <a:rPr kumimoji="1" lang="ja-JP" altLang="en-US" b="1" baseline="0"/>
              <a:t>評価</a:t>
            </a:r>
            <a:r>
              <a:rPr kumimoji="1" lang="ja-JP" altLang="en-US" baseline="0"/>
              <a:t>はレポートとプレゼンテーションで行います。／学生からの授業</a:t>
            </a:r>
            <a:r>
              <a:rPr kumimoji="1" lang="ja-JP" altLang="en-US" b="1" baseline="0"/>
              <a:t>評価</a:t>
            </a:r>
            <a:r>
              <a:rPr kumimoji="1" lang="ja-JP" altLang="en-US" baseline="0"/>
              <a:t>は高かったです。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価値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かち</a:t>
            </a:r>
            <a:r>
              <a:rPr kumimoji="1" lang="en-US" altLang="ja-JP" baseline="0" dirty="0"/>
              <a:t>	value, worth		</a:t>
            </a:r>
            <a:r>
              <a:rPr kumimoji="1" lang="ja-JP" altLang="en-US" baseline="0"/>
              <a:t>家の</a:t>
            </a:r>
            <a:r>
              <a:rPr kumimoji="1" lang="ja-JP" altLang="en-US" b="1" baseline="0"/>
              <a:t>価値</a:t>
            </a:r>
            <a:r>
              <a:rPr kumimoji="1" lang="ja-JP" altLang="en-US" baseline="0"/>
              <a:t>は年々下がります。／この映画は映画館に見に行く</a:t>
            </a:r>
            <a:r>
              <a:rPr kumimoji="1" lang="ja-JP" altLang="en-US" b="1" baseline="0"/>
              <a:t>価値</a:t>
            </a:r>
            <a:r>
              <a:rPr kumimoji="1" lang="ja-JP" altLang="en-US" baseline="0"/>
              <a:t>があります。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1945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1585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6489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924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607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6523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4708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5747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5152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2729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4329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3541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592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物価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が上がって、生活が苦しくなった。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ガソリンの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価格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が上がって、困っています。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高価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なウイスキーよりビールのほうがうれしい。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このコートは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定価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の３割引きです。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price, value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カ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物価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ぶっか</a:t>
                      </a:r>
                      <a:r>
                        <a:rPr kumimoji="1" lang="en-US" altLang="ja-JP" sz="2400" baseline="0" dirty="0"/>
                        <a:t>	(commodity) prices</a:t>
                      </a:r>
                      <a:r>
                        <a:rPr kumimoji="1" lang="en-US" altLang="ja-JP" sz="2400" dirty="0"/>
                        <a:t>	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価格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かかく</a:t>
                      </a:r>
                      <a:r>
                        <a:rPr kumimoji="1" lang="en-US" altLang="ja-JP" sz="2400" baseline="0" dirty="0"/>
                        <a:t>	price</a:t>
                      </a:r>
                    </a:p>
                    <a:p>
                      <a:r>
                        <a:rPr kumimoji="1" lang="ja-JP" altLang="en-US" sz="2400" baseline="0"/>
                        <a:t>高価</a:t>
                      </a:r>
                      <a:r>
                        <a:rPr kumimoji="1" lang="ja-JP" altLang="en-US" sz="2400" baseline="-25000"/>
                        <a:t>な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こうか</a:t>
                      </a:r>
                      <a:r>
                        <a:rPr kumimoji="1" lang="en-US" altLang="ja-JP" sz="2400" baseline="0" dirty="0"/>
                        <a:t>	expensive</a:t>
                      </a:r>
                    </a:p>
                    <a:p>
                      <a:r>
                        <a:rPr kumimoji="1" lang="ja-JP" altLang="en-US" sz="2400" baseline="0"/>
                        <a:t>定価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ていか</a:t>
                      </a:r>
                      <a:r>
                        <a:rPr kumimoji="1" lang="en-US" altLang="ja-JP" sz="2400" baseline="0" dirty="0"/>
                        <a:t>	fixed price, regular price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2ED34D3F-6CA4-EC4C-8B1D-18D35D05F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17509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337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2022-09-15T07:30:18Z</dcterms:created>
  <dcterms:modified xsi:type="dcterms:W3CDTF">2022-09-15T07:30:46Z</dcterms:modified>
</cp:coreProperties>
</file>