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7143"/>
  </p:normalViewPr>
  <p:slideViewPr>
    <p:cSldViewPr snapToGrid="0">
      <p:cViewPr varScale="1">
        <p:scale>
          <a:sx n="56" d="100"/>
          <a:sy n="56" d="100"/>
        </p:scale>
        <p:origin x="3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4EA670-B500-9540-A366-0538B020CBDE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CD16A2-9B4C-8E47-881F-9C579B6D9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167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果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結果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結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効果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効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成果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成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果たす</a:t>
            </a:r>
            <a:r>
              <a:rPr kumimoji="1" lang="en-US" altLang="ja-JP" baseline="0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果物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物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結果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けっか</a:t>
            </a:r>
            <a:r>
              <a:rPr kumimoji="1" lang="en-US" altLang="ja-JP" baseline="0" dirty="0">
                <a:latin typeface="+mn-lt"/>
              </a:rPr>
              <a:t>	result		</a:t>
            </a:r>
            <a:r>
              <a:rPr kumimoji="1" lang="ja-JP" altLang="en-US" b="1" baseline="0">
                <a:latin typeface="+mn-lt"/>
              </a:rPr>
              <a:t>結果</a:t>
            </a:r>
            <a:r>
              <a:rPr kumimoji="1" lang="ja-JP" altLang="en-US" baseline="0">
                <a:latin typeface="+mn-lt"/>
              </a:rPr>
              <a:t>はどうでしたか。／</a:t>
            </a:r>
            <a:r>
              <a:rPr kumimoji="1" lang="ja-JP" altLang="en-US" b="1" baseline="0">
                <a:latin typeface="+mn-lt"/>
              </a:rPr>
              <a:t>結果</a:t>
            </a:r>
            <a:r>
              <a:rPr kumimoji="1" lang="ja-JP" altLang="en-US" baseline="0">
                <a:latin typeface="+mn-lt"/>
              </a:rPr>
              <a:t>はいつごろわかりますか。／いい</a:t>
            </a:r>
            <a:r>
              <a:rPr kumimoji="1" lang="ja-JP" altLang="en-US" b="1" baseline="0">
                <a:latin typeface="+mn-lt"/>
              </a:rPr>
              <a:t>結果</a:t>
            </a:r>
            <a:r>
              <a:rPr kumimoji="1" lang="ja-JP" altLang="en-US" baseline="0">
                <a:latin typeface="+mn-lt"/>
              </a:rPr>
              <a:t>で安心しました。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効果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こうか</a:t>
            </a:r>
            <a:r>
              <a:rPr kumimoji="1" lang="en-US" altLang="ja-JP" baseline="0" dirty="0">
                <a:latin typeface="+mn-lt"/>
              </a:rPr>
              <a:t>	effect		</a:t>
            </a:r>
            <a:r>
              <a:rPr kumimoji="1" lang="ja-JP" altLang="en-US" baseline="0">
                <a:latin typeface="+mn-lt"/>
              </a:rPr>
              <a:t>薬の</a:t>
            </a:r>
            <a:r>
              <a:rPr kumimoji="1" lang="ja-JP" altLang="en-US" b="1" baseline="0">
                <a:latin typeface="+mn-lt"/>
              </a:rPr>
              <a:t>効果</a:t>
            </a:r>
            <a:r>
              <a:rPr kumimoji="1" lang="ja-JP" altLang="en-US" baseline="0">
                <a:latin typeface="+mn-lt"/>
              </a:rPr>
              <a:t>で痛みはなくなりました。／この方法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ほうほう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は</a:t>
            </a:r>
            <a:r>
              <a:rPr kumimoji="1" lang="ja-JP" altLang="en-US" b="1" baseline="0">
                <a:latin typeface="+mn-lt"/>
              </a:rPr>
              <a:t>効果</a:t>
            </a:r>
            <a:r>
              <a:rPr kumimoji="1" lang="ja-JP" altLang="en-US" baseline="0">
                <a:latin typeface="+mn-lt"/>
              </a:rPr>
              <a:t>がなかった。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成果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せいか</a:t>
            </a:r>
            <a:r>
              <a:rPr kumimoji="1" lang="en-US" altLang="ja-JP" baseline="0" dirty="0">
                <a:latin typeface="+mn-lt"/>
              </a:rPr>
              <a:t>	results		</a:t>
            </a:r>
            <a:r>
              <a:rPr kumimoji="1" lang="ja-JP" altLang="en-US" baseline="0">
                <a:latin typeface="+mn-lt"/>
              </a:rPr>
              <a:t>研究の</a:t>
            </a:r>
            <a:r>
              <a:rPr kumimoji="1" lang="ja-JP" altLang="en-US" b="1" baseline="0">
                <a:latin typeface="+mn-lt"/>
              </a:rPr>
              <a:t>成果</a:t>
            </a:r>
            <a:r>
              <a:rPr kumimoji="1" lang="ja-JP" altLang="en-US" baseline="0">
                <a:latin typeface="+mn-lt"/>
              </a:rPr>
              <a:t>を発表する。</a:t>
            </a:r>
            <a:r>
              <a:rPr kumimoji="1" lang="en-US" altLang="ja-JP" baseline="0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果たす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はたす</a:t>
            </a:r>
            <a:r>
              <a:rPr kumimoji="1" lang="en-US" altLang="ja-JP" baseline="0" dirty="0">
                <a:latin typeface="+mn-lt"/>
              </a:rPr>
              <a:t>	to carry out, to fulfill	</a:t>
            </a:r>
            <a:r>
              <a:rPr kumimoji="1" lang="ja-JP" altLang="en-US" baseline="0">
                <a:latin typeface="+mn-lt"/>
              </a:rPr>
              <a:t>彼との約束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やくそく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を</a:t>
            </a:r>
            <a:r>
              <a:rPr kumimoji="1" lang="ja-JP" altLang="en-US" b="1" baseline="0">
                <a:latin typeface="+mn-lt"/>
              </a:rPr>
              <a:t>果たし</a:t>
            </a:r>
            <a:r>
              <a:rPr kumimoji="1" lang="ja-JP" altLang="en-US" baseline="0">
                <a:latin typeface="+mn-lt"/>
              </a:rPr>
              <a:t>たい。／自分の役割を</a:t>
            </a:r>
            <a:r>
              <a:rPr kumimoji="1" lang="ja-JP" altLang="en-US" b="1" baseline="0">
                <a:latin typeface="+mn-lt"/>
              </a:rPr>
              <a:t>果たす</a:t>
            </a:r>
            <a:r>
              <a:rPr kumimoji="1" lang="ja-JP" altLang="en-US" baseline="0">
                <a:latin typeface="+mn-lt"/>
              </a:rPr>
              <a:t>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果物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くだもの</a:t>
            </a:r>
            <a:r>
              <a:rPr kumimoji="1" lang="en-US" altLang="ja-JP" baseline="0" dirty="0">
                <a:latin typeface="+mn-lt"/>
              </a:rPr>
              <a:t>	fruit		</a:t>
            </a:r>
            <a:r>
              <a:rPr kumimoji="1" lang="ja-JP" altLang="en-US" b="1" baseline="0">
                <a:latin typeface="+mn-lt"/>
              </a:rPr>
              <a:t>果物</a:t>
            </a:r>
            <a:r>
              <a:rPr kumimoji="1" lang="ja-JP" altLang="en-US" baseline="0">
                <a:latin typeface="+mn-lt"/>
              </a:rPr>
              <a:t>は何が好きですか。／日本は</a:t>
            </a:r>
            <a:r>
              <a:rPr kumimoji="1" lang="ja-JP" altLang="en-US" b="1" baseline="0">
                <a:latin typeface="+mn-lt"/>
              </a:rPr>
              <a:t>果物</a:t>
            </a:r>
            <a:r>
              <a:rPr kumimoji="1" lang="ja-JP" altLang="en-US" baseline="0">
                <a:latin typeface="+mn-lt"/>
              </a:rPr>
              <a:t>が高いと思う。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828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222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802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0494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6215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9214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5281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4407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477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59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116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35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5116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結果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はどうでしたか。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いい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結果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で安心しました。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薬の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効果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で痛みはなくなりました。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fruit, end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カ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結果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けっか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result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効果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こうか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effect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は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たす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52907838-60F9-F448-9513-4E2C87434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1838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2022-09-15T04:05:34Z</dcterms:created>
  <dcterms:modified xsi:type="dcterms:W3CDTF">2022-09-15T04:06:18Z</dcterms:modified>
</cp:coreProperties>
</file>