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218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020AF-EE4D-9747-A683-B2ECBD17C2F0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E656-EC59-754A-8D1A-99DC818607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472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　　　　　　　　語彙</a:t>
            </a:r>
            <a:r>
              <a:rPr kumimoji="1" lang="en-US" altLang="ja-JP" dirty="0"/>
              <a:t>	</a:t>
            </a:r>
            <a:r>
              <a:rPr kumimoji="1" lang="ja-JP" altLang="en-US"/>
              <a:t>構成漢字</a:t>
            </a:r>
            <a:endParaRPr kumimoji="1" lang="en-US" altLang="ja-JP" dirty="0"/>
          </a:p>
          <a:p>
            <a:r>
              <a:rPr kumimoji="1" lang="ja-JP" altLang="en-US"/>
              <a:t>金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金曜日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お金</a:t>
            </a:r>
            <a:r>
              <a:rPr kumimoji="1" lang="en-US" altLang="ja-JP"/>
              <a:t>	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金	きん	</a:t>
            </a:r>
            <a:r>
              <a:rPr kumimoji="1" lang="en-US" altLang="ja-JP" dirty="0">
                <a:solidFill>
                  <a:schemeClr val="tx1"/>
                </a:solidFill>
              </a:rPr>
              <a:t>gold	</a:t>
            </a:r>
            <a:r>
              <a:rPr kumimoji="1" lang="ja-JP" altLang="en-US">
                <a:solidFill>
                  <a:schemeClr val="tx1"/>
                </a:solidFill>
              </a:rPr>
              <a:t>あの選手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せんしゅ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dirty="0">
                <a:solidFill>
                  <a:schemeClr val="tx1"/>
                </a:solidFill>
              </a:rPr>
              <a:t>オリンピックで</a:t>
            </a:r>
            <a:r>
              <a:rPr kumimoji="1" lang="ja-JP" altLang="en-US" b="1" dirty="0">
                <a:solidFill>
                  <a:schemeClr val="tx1"/>
                </a:solidFill>
              </a:rPr>
              <a:t>金</a:t>
            </a:r>
            <a:r>
              <a:rPr kumimoji="1" lang="ja-JP" altLang="en-US" dirty="0">
                <a:solidFill>
                  <a:schemeClr val="tx1"/>
                </a:solidFill>
              </a:rPr>
              <a:t>メダルを</a:t>
            </a:r>
            <a:r>
              <a:rPr kumimoji="1" lang="ja-JP" altLang="en-US">
                <a:solidFill>
                  <a:schemeClr val="tx1"/>
                </a:solidFill>
              </a:rPr>
              <a:t>もらいました。／このネックレスは</a:t>
            </a:r>
            <a:r>
              <a:rPr kumimoji="1" lang="ja-JP" altLang="en-US" b="1">
                <a:solidFill>
                  <a:schemeClr val="tx1"/>
                </a:solidFill>
              </a:rPr>
              <a:t>金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金曜日	きんようび	</a:t>
            </a:r>
            <a:r>
              <a:rPr kumimoji="1" lang="en-US" altLang="ja-JP" dirty="0">
                <a:solidFill>
                  <a:schemeClr val="tx1"/>
                </a:solidFill>
              </a:rPr>
              <a:t>Friday	</a:t>
            </a:r>
            <a:r>
              <a:rPr kumimoji="1" lang="ja-JP" altLang="en-US" b="1">
                <a:solidFill>
                  <a:schemeClr val="tx1"/>
                </a:solidFill>
              </a:rPr>
              <a:t>金曜日</a:t>
            </a:r>
            <a:r>
              <a:rPr kumimoji="1" lang="ja-JP" altLang="en-US" dirty="0">
                <a:solidFill>
                  <a:schemeClr val="tx1"/>
                </a:solidFill>
              </a:rPr>
              <a:t>にテストが</a:t>
            </a:r>
            <a:r>
              <a:rPr kumimoji="1" lang="ja-JP" altLang="en-US">
                <a:solidFill>
                  <a:schemeClr val="tx1"/>
                </a:solidFill>
              </a:rPr>
              <a:t>あります。／</a:t>
            </a:r>
            <a:r>
              <a:rPr kumimoji="1" lang="ja-JP" altLang="en-US" b="1">
                <a:solidFill>
                  <a:schemeClr val="tx1"/>
                </a:solidFill>
              </a:rPr>
              <a:t>金曜日</a:t>
            </a:r>
            <a:r>
              <a:rPr kumimoji="1" lang="ja-JP" altLang="en-US" b="0">
                <a:solidFill>
                  <a:schemeClr val="tx1"/>
                </a:solidFill>
              </a:rPr>
              <a:t>にパ</a:t>
            </a:r>
            <a:r>
              <a:rPr kumimoji="1" lang="ja-JP" altLang="en-US">
                <a:solidFill>
                  <a:schemeClr val="tx1"/>
                </a:solidFill>
              </a:rPr>
              <a:t>ーティをします。ぜひきてください。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お金	おかね	</a:t>
            </a:r>
            <a:r>
              <a:rPr kumimoji="1" lang="en-US" altLang="ja-JP" dirty="0">
                <a:solidFill>
                  <a:schemeClr val="tx1"/>
                </a:solidFill>
              </a:rPr>
              <a:t>money	</a:t>
            </a:r>
            <a:r>
              <a:rPr kumimoji="1" lang="ja-JP" altLang="en-US" sz="1200" b="1">
                <a:latin typeface="+mn-ea"/>
              </a:rPr>
              <a:t>お金</a:t>
            </a:r>
            <a:r>
              <a:rPr kumimoji="1" lang="ja-JP" altLang="en-US" sz="1200">
                <a:latin typeface="+mn-ea"/>
              </a:rPr>
              <a:t>がありませんから、旅行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りょこう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にいきません。／</a:t>
            </a:r>
            <a:r>
              <a:rPr kumimoji="1" lang="ja-JP" altLang="en-US">
                <a:solidFill>
                  <a:schemeClr val="tx1"/>
                </a:solidFill>
              </a:rPr>
              <a:t>バスをおりる</a:t>
            </a:r>
            <a:r>
              <a:rPr kumimoji="1" lang="ja-JP" altLang="en-US" dirty="0">
                <a:solidFill>
                  <a:schemeClr val="tx1"/>
                </a:solidFill>
              </a:rPr>
              <a:t>ときに</a:t>
            </a:r>
            <a:r>
              <a:rPr kumimoji="1" lang="ja-JP" altLang="en-US" b="1">
                <a:solidFill>
                  <a:schemeClr val="tx1"/>
                </a:solidFill>
              </a:rPr>
              <a:t>お金</a:t>
            </a:r>
            <a:r>
              <a:rPr kumimoji="1" lang="ja-JP" altLang="en-US">
                <a:solidFill>
                  <a:schemeClr val="tx1"/>
                </a:solidFill>
              </a:rPr>
              <a:t>をはらってください。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99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15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39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8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783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49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37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07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05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41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50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FFC7870-EE23-46BE-98EF-B246E7B2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85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70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money, gold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金　　	きん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gold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金曜日	きんようび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Friday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かね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お金　	おかね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money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9ED069-FEAB-4040-AD84-CC6BE5A3022E}"/>
              </a:ext>
            </a:extLst>
          </p:cNvPr>
          <p:cNvSpPr txBox="1"/>
          <p:nvPr/>
        </p:nvSpPr>
        <p:spPr>
          <a:xfrm>
            <a:off x="516255" y="3280177"/>
            <a:ext cx="11413490" cy="170232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あの選手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せんしゅ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オリンピックで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金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メダルをもらいました。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金曜日</a:t>
            </a:r>
            <a:r>
              <a:rPr lang="ja-JP" altLang="en-US" sz="2400"/>
              <a:t>にパーティをします。ぜひきてください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+mn-ea"/>
              </a:rPr>
              <a:t>お金</a:t>
            </a:r>
            <a:r>
              <a:rPr lang="ja-JP" altLang="en-US" sz="2400">
                <a:latin typeface="+mn-ea"/>
              </a:rPr>
              <a:t>がありませんから、旅行</a:t>
            </a:r>
            <a:r>
              <a:rPr lang="en-US" altLang="ja-JP" sz="2400" dirty="0">
                <a:latin typeface="+mn-ea"/>
              </a:rPr>
              <a:t>(</a:t>
            </a:r>
            <a:r>
              <a:rPr lang="ja-JP" altLang="en-US" sz="2400">
                <a:latin typeface="+mn-ea"/>
              </a:rPr>
              <a:t>りょこう</a:t>
            </a:r>
            <a:r>
              <a:rPr lang="en-US" altLang="ja-JP" sz="2400" dirty="0">
                <a:latin typeface="+mn-ea"/>
              </a:rPr>
              <a:t>)</a:t>
            </a:r>
            <a:r>
              <a:rPr lang="ja-JP" altLang="en-US" sz="2400">
                <a:latin typeface="+mn-ea"/>
              </a:rPr>
              <a:t>にいきません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179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2022-08-10T06:02:33Z</dcterms:created>
  <dcterms:modified xsi:type="dcterms:W3CDTF">2022-09-16T09:28:18Z</dcterms:modified>
</cp:coreProperties>
</file>