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959"/>
  </p:normalViewPr>
  <p:slideViewPr>
    <p:cSldViewPr snapToGrid="0">
      <p:cViewPr varScale="1">
        <p:scale>
          <a:sx n="57" d="100"/>
          <a:sy n="57" d="100"/>
        </p:scale>
        <p:origin x="3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74C6-99CF-CE4E-B285-39D189AD7A0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7BD5F-246C-8E4B-B570-A0062A7455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87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呼吸</a:t>
            </a:r>
            <a:r>
              <a:rPr kumimoji="1" lang="ja-JP" altLang="en-US" sz="1200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sz="1200"/>
              <a:t>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呼ぶ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呼び出す</a:t>
            </a:r>
            <a:r>
              <a:rPr kumimoji="1" lang="en-US" altLang="ja-JP" dirty="0"/>
              <a:t>	N2N3	 〔</a:t>
            </a:r>
            <a:r>
              <a:rPr kumimoji="1" lang="ja-JP" altLang="en-US" sz="1200">
                <a:latin typeface="+mn-lt"/>
              </a:rPr>
              <a:t>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呼び出し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sz="1200">
                <a:latin typeface="+mn-lt"/>
              </a:rPr>
              <a:t>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呼吸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こきゅう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breath</a:t>
            </a:r>
            <a:r>
              <a:rPr kumimoji="1" lang="en-US" altLang="ja-JP" dirty="0"/>
              <a:t>		</a:t>
            </a:r>
            <a:r>
              <a:rPr kumimoji="1" lang="ja-JP" altLang="en-US"/>
              <a:t>ゆっくり</a:t>
            </a:r>
            <a:r>
              <a:rPr kumimoji="1" lang="ja-JP" altLang="en-US" b="1"/>
              <a:t>呼吸</a:t>
            </a:r>
            <a:r>
              <a:rPr kumimoji="1" lang="ja-JP" altLang="en-US"/>
              <a:t>をしてください。</a:t>
            </a:r>
            <a:r>
              <a:rPr kumimoji="1" lang="ja-JP" altLang="en-US">
                <a:latin typeface="+mn-lt"/>
              </a:rPr>
              <a:t>／深い</a:t>
            </a:r>
            <a:r>
              <a:rPr kumimoji="1" lang="ja-JP" altLang="en-US" b="1">
                <a:latin typeface="+mn-lt"/>
              </a:rPr>
              <a:t>呼吸</a:t>
            </a:r>
            <a:r>
              <a:rPr kumimoji="1" lang="ja-JP" altLang="en-US">
                <a:latin typeface="+mn-lt"/>
              </a:rPr>
              <a:t>で体を整えましょう。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呼ぶ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よぶ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call		</a:t>
            </a:r>
            <a:r>
              <a:rPr kumimoji="1" lang="ja-JP" altLang="en-US" sz="1200">
                <a:latin typeface="+mn-ea"/>
                <a:ea typeface="+mn-ea"/>
              </a:rPr>
              <a:t>今から名前を</a:t>
            </a:r>
            <a:r>
              <a:rPr kumimoji="1" lang="ja-JP" altLang="en-US" sz="1200" b="1">
                <a:latin typeface="+mn-ea"/>
                <a:ea typeface="+mn-ea"/>
              </a:rPr>
              <a:t>呼びます</a:t>
            </a:r>
            <a:r>
              <a:rPr kumimoji="1" lang="ja-JP" altLang="en-US" sz="1200">
                <a:latin typeface="+mn-ea"/>
                <a:ea typeface="+mn-ea"/>
              </a:rPr>
              <a:t>。</a:t>
            </a:r>
            <a:r>
              <a:rPr kumimoji="1" lang="ja-JP" altLang="en-US">
                <a:latin typeface="+mn-ea"/>
                <a:ea typeface="+mn-ea"/>
              </a:rPr>
              <a:t>／タクシーを</a:t>
            </a:r>
            <a:r>
              <a:rPr kumimoji="1" lang="ja-JP" altLang="en-US" b="1">
                <a:latin typeface="+mn-ea"/>
                <a:ea typeface="+mn-ea"/>
              </a:rPr>
              <a:t>呼んで</a:t>
            </a:r>
            <a:r>
              <a:rPr kumimoji="1" lang="ja-JP" altLang="en-US">
                <a:latin typeface="+mn-ea"/>
                <a:ea typeface="+mn-ea"/>
              </a:rPr>
              <a:t>もらえませんか。</a:t>
            </a:r>
            <a:endParaRPr kumimoji="1" lang="en-US" altLang="ja-JP" dirty="0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呼び出す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よびだす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call, to summon</a:t>
            </a:r>
            <a:r>
              <a:rPr kumimoji="1" lang="en-US" altLang="ja-JP" dirty="0"/>
              <a:t>	</a:t>
            </a:r>
            <a:r>
              <a:rPr kumimoji="1" lang="ja-JP" altLang="en-US"/>
              <a:t>休みの日に部長に</a:t>
            </a:r>
            <a:r>
              <a:rPr kumimoji="1" lang="ja-JP" altLang="en-US" b="1"/>
              <a:t>呼び出されました</a:t>
            </a:r>
            <a:r>
              <a:rPr kumimoji="1" lang="ja-JP" altLang="en-US"/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呼び出し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よびだし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call, summons	</a:t>
            </a:r>
            <a:r>
              <a:rPr kumimoji="1" lang="ja-JP" altLang="en-US" sz="1200" b="1">
                <a:latin typeface="Segoe UI Symbol" panose="020B0502040204020203" pitchFamily="34" charset="0"/>
                <a:ea typeface="Segoe UI Symbol" panose="020B0502040204020203" pitchFamily="34" charset="0"/>
              </a:rPr>
              <a:t>呼び出し</a:t>
            </a:r>
            <a:r>
              <a:rPr kumimoji="1" lang="ja-JP" altLang="en-US" sz="1200">
                <a:latin typeface="Segoe UI Symbol" panose="020B0502040204020203" pitchFamily="34" charset="0"/>
                <a:ea typeface="Segoe UI Symbol" panose="020B0502040204020203" pitchFamily="34" charset="0"/>
              </a:rPr>
              <a:t>のアナウンスがありました。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呼び出し</a:t>
            </a:r>
            <a:r>
              <a:rPr kumimoji="1" lang="ja-JP" altLang="en-US">
                <a:latin typeface="+mn-lt"/>
              </a:rPr>
              <a:t>音がなった。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61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87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78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71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62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14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382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48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88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850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120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4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ゆっくり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呼吸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今から名前を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呼びます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タクシーを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呼んで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もらえませんか。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call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204009"/>
              </p:ext>
            </p:extLst>
          </p:nvPr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呼吸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こきゅう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breath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呼ぶ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call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15EE2754-B2EE-6D48-AA73-D996F5AEF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2022-09-15T07:50:24Z</dcterms:created>
  <dcterms:modified xsi:type="dcterms:W3CDTF">2022-09-15T07:51:10Z</dcterms:modified>
</cp:coreProperties>
</file>