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4762"/>
  </p:normalViewPr>
  <p:slideViewPr>
    <p:cSldViewPr snapToGrid="0">
      <p:cViewPr varScale="1">
        <p:scale>
          <a:sx n="53" d="100"/>
          <a:sy n="53" d="100"/>
        </p:scale>
        <p:origin x="33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646D06-96EE-2844-BEBB-CB275D6F01D3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C82C46-2829-A74E-BAE6-8D0411B09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4908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国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外国</a:t>
            </a:r>
            <a:r>
              <a:rPr kumimoji="1" lang="en-US" altLang="ja-JP" dirty="0"/>
              <a:t>	N5	〔</a:t>
            </a:r>
            <a:r>
              <a:rPr kumimoji="1" lang="ja-JP" altLang="en-US"/>
              <a:t>外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外国人</a:t>
            </a:r>
            <a:r>
              <a:rPr kumimoji="1" lang="en-US" altLang="ja-JP" dirty="0"/>
              <a:t>	N5+N5	〔</a:t>
            </a:r>
            <a:r>
              <a:rPr kumimoji="1" lang="ja-JP" altLang="en-US"/>
              <a:t>外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人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外国語</a:t>
            </a:r>
            <a:r>
              <a:rPr kumimoji="1" lang="en-US" altLang="ja-JP" dirty="0"/>
              <a:t>	N5+N5	〔</a:t>
            </a:r>
            <a:r>
              <a:rPr kumimoji="1" lang="ja-JP" altLang="en-US"/>
              <a:t>外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語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国立大学</a:t>
            </a:r>
            <a:r>
              <a:rPr kumimoji="1" lang="en-US" altLang="ja-JP" dirty="0"/>
              <a:t>	N2N3+N5	〔</a:t>
            </a:r>
            <a:r>
              <a:rPr kumimoji="1" lang="ja-JP" altLang="en-US"/>
              <a:t>立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大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国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外国	がいこく	</a:t>
            </a:r>
            <a:r>
              <a:rPr kumimoji="1" lang="en-US" altLang="ja-JP" sz="2400" dirty="0">
                <a:solidFill>
                  <a:schemeClr val="tx1"/>
                </a:solidFill>
              </a:rPr>
              <a:t>	foreign country	</a:t>
            </a:r>
            <a:r>
              <a:rPr kumimoji="1" lang="ja-JP" altLang="en-US" sz="2400">
                <a:solidFill>
                  <a:schemeClr val="tx1"/>
                </a:solidFill>
              </a:rPr>
              <a:t>はじめて行った</a:t>
            </a:r>
            <a:r>
              <a:rPr kumimoji="1" lang="ja-JP" altLang="en-US" sz="2400" b="1">
                <a:solidFill>
                  <a:schemeClr val="tx1"/>
                </a:solidFill>
              </a:rPr>
              <a:t>外国</a:t>
            </a:r>
            <a:r>
              <a:rPr kumimoji="1" lang="ja-JP" altLang="en-US" sz="2400">
                <a:solidFill>
                  <a:schemeClr val="tx1"/>
                </a:solidFill>
              </a:rPr>
              <a:t>はどこですか。／</a:t>
            </a:r>
            <a:r>
              <a:rPr kumimoji="1" lang="ja-JP" altLang="en-US" sz="2400" b="1">
                <a:solidFill>
                  <a:schemeClr val="tx1"/>
                </a:solidFill>
              </a:rPr>
              <a:t>外国</a:t>
            </a:r>
            <a:r>
              <a:rPr kumimoji="1" lang="ja-JP" altLang="en-US" sz="2400">
                <a:solidFill>
                  <a:schemeClr val="tx1"/>
                </a:solidFill>
              </a:rPr>
              <a:t>ではたらきたいです。／</a:t>
            </a:r>
            <a:r>
              <a:rPr kumimoji="1" lang="ja-JP" altLang="en-US" sz="2400" b="1">
                <a:solidFill>
                  <a:schemeClr val="tx1"/>
                </a:solidFill>
              </a:rPr>
              <a:t>外国</a:t>
            </a:r>
            <a:r>
              <a:rPr kumimoji="1" lang="ja-JP" altLang="en-US" sz="2400">
                <a:solidFill>
                  <a:schemeClr val="tx1"/>
                </a:solidFill>
              </a:rPr>
              <a:t>の文化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ぶんか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にきょうみがあります。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外国人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がいこくじん</a:t>
            </a:r>
            <a:r>
              <a:rPr kumimoji="1" lang="en-US" altLang="ja-JP" sz="2400" dirty="0">
                <a:solidFill>
                  <a:schemeClr val="tx1"/>
                </a:solidFill>
              </a:rPr>
              <a:t>		foreigner		</a:t>
            </a:r>
            <a:r>
              <a:rPr kumimoji="1" lang="ja-JP" altLang="en-US" sz="2400">
                <a:solidFill>
                  <a:schemeClr val="tx1"/>
                </a:solidFill>
              </a:rPr>
              <a:t>日本ではたらいている</a:t>
            </a:r>
            <a:r>
              <a:rPr kumimoji="1" lang="ja-JP" altLang="en-US" sz="2400" b="1">
                <a:solidFill>
                  <a:schemeClr val="tx1"/>
                </a:solidFill>
              </a:rPr>
              <a:t>外国人</a:t>
            </a:r>
            <a:r>
              <a:rPr kumimoji="1" lang="ja-JP" altLang="en-US" sz="2400">
                <a:solidFill>
                  <a:schemeClr val="tx1"/>
                </a:solidFill>
              </a:rPr>
              <a:t>にインタビューする。／この店は</a:t>
            </a:r>
            <a:r>
              <a:rPr kumimoji="1" lang="ja-JP" altLang="en-US" sz="2400" b="1">
                <a:solidFill>
                  <a:schemeClr val="tx1"/>
                </a:solidFill>
              </a:rPr>
              <a:t>外国人</a:t>
            </a:r>
            <a:r>
              <a:rPr kumimoji="1" lang="ja-JP" altLang="en-US" sz="2400">
                <a:solidFill>
                  <a:schemeClr val="tx1"/>
                </a:solidFill>
              </a:rPr>
              <a:t>のお客さんが多いです。／ 高山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たかやま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は</a:t>
            </a:r>
            <a:r>
              <a:rPr kumimoji="1" lang="ja-JP" altLang="en-US" sz="2400" b="1">
                <a:solidFill>
                  <a:schemeClr val="tx1"/>
                </a:solidFill>
              </a:rPr>
              <a:t>外国人</a:t>
            </a:r>
            <a:r>
              <a:rPr kumimoji="1" lang="ja-JP" altLang="en-US" sz="2400">
                <a:solidFill>
                  <a:schemeClr val="tx1"/>
                </a:solidFill>
              </a:rPr>
              <a:t>に人気があります。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外国語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がいこくご</a:t>
            </a:r>
            <a:r>
              <a:rPr kumimoji="1" lang="en-US" altLang="ja-JP" sz="2400" dirty="0">
                <a:solidFill>
                  <a:schemeClr val="tx1"/>
                </a:solidFill>
              </a:rPr>
              <a:t>		foreign language	</a:t>
            </a:r>
            <a:r>
              <a:rPr kumimoji="1" lang="ja-JP" altLang="en-US" sz="2400">
                <a:solidFill>
                  <a:schemeClr val="tx1"/>
                </a:solidFill>
              </a:rPr>
              <a:t>大学でどんな</a:t>
            </a:r>
            <a:r>
              <a:rPr kumimoji="1" lang="ja-JP" altLang="en-US" sz="2400" b="1">
                <a:solidFill>
                  <a:schemeClr val="tx1"/>
                </a:solidFill>
              </a:rPr>
              <a:t>外国語</a:t>
            </a:r>
            <a:r>
              <a:rPr kumimoji="1" lang="ja-JP" altLang="en-US" sz="2400">
                <a:solidFill>
                  <a:schemeClr val="tx1"/>
                </a:solidFill>
              </a:rPr>
              <a:t>がべんきょうできますか。／</a:t>
            </a:r>
            <a:r>
              <a:rPr kumimoji="1" lang="ja-JP" altLang="en-US" sz="2400" b="1">
                <a:solidFill>
                  <a:schemeClr val="tx1"/>
                </a:solidFill>
              </a:rPr>
              <a:t>外国語</a:t>
            </a:r>
            <a:r>
              <a:rPr kumimoji="1" lang="ja-JP" altLang="en-US" sz="2400">
                <a:solidFill>
                  <a:schemeClr val="tx1"/>
                </a:solidFill>
              </a:rPr>
              <a:t>のパンフレット</a:t>
            </a:r>
            <a:r>
              <a:rPr kumimoji="1" lang="en-US" altLang="ja-JP" sz="2400" dirty="0">
                <a:solidFill>
                  <a:schemeClr val="tx1"/>
                </a:solidFill>
              </a:rPr>
              <a:t>(brochure)</a:t>
            </a:r>
            <a:r>
              <a:rPr kumimoji="1" lang="ja-JP" altLang="en-US" sz="2400">
                <a:solidFill>
                  <a:schemeClr val="tx1"/>
                </a:solidFill>
              </a:rPr>
              <a:t>はありますか。／外国語のべんきょうはたいへんですが、たのしいです。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国立大学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こくりつ だいがく</a:t>
            </a:r>
            <a:r>
              <a:rPr kumimoji="1" lang="en-US" altLang="ja-JP" sz="2400" dirty="0">
                <a:solidFill>
                  <a:schemeClr val="tx1"/>
                </a:solidFill>
              </a:rPr>
              <a:t>	national university 	</a:t>
            </a:r>
            <a:r>
              <a:rPr kumimoji="1" lang="ja-JP" altLang="en-US" sz="2400">
                <a:solidFill>
                  <a:schemeClr val="tx1"/>
                </a:solidFill>
              </a:rPr>
              <a:t>富山（とやま）大学は</a:t>
            </a:r>
            <a:r>
              <a:rPr kumimoji="1" lang="ja-JP" altLang="en-US" sz="2400" b="1">
                <a:solidFill>
                  <a:schemeClr val="tx1"/>
                </a:solidFill>
              </a:rPr>
              <a:t>国立大学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国	くに</a:t>
            </a:r>
            <a:r>
              <a:rPr kumimoji="1" lang="en-US" altLang="ja-JP" sz="2400" dirty="0">
                <a:solidFill>
                  <a:schemeClr val="tx1"/>
                </a:solidFill>
              </a:rPr>
              <a:t>		country		</a:t>
            </a:r>
            <a:r>
              <a:rPr kumimoji="1" lang="ja-JP" altLang="en-US" sz="2400">
                <a:solidFill>
                  <a:schemeClr val="tx1"/>
                </a:solidFill>
              </a:rPr>
              <a:t>どんな</a:t>
            </a:r>
            <a:r>
              <a:rPr kumimoji="1" lang="ja-JP" altLang="en-US" sz="2400" b="1">
                <a:solidFill>
                  <a:schemeClr val="tx1"/>
                </a:solidFill>
              </a:rPr>
              <a:t>国</a:t>
            </a:r>
            <a:r>
              <a:rPr kumimoji="1" lang="ja-JP" altLang="en-US" sz="2400">
                <a:solidFill>
                  <a:schemeClr val="tx1"/>
                </a:solidFill>
              </a:rPr>
              <a:t>へ行ったことがありますか。／お</a:t>
            </a:r>
            <a:r>
              <a:rPr kumimoji="1" lang="ja-JP" altLang="en-US" sz="2400" b="1">
                <a:solidFill>
                  <a:schemeClr val="tx1"/>
                </a:solidFill>
              </a:rPr>
              <a:t>国</a:t>
            </a:r>
            <a:r>
              <a:rPr kumimoji="1" lang="ja-JP" altLang="en-US" sz="2400">
                <a:solidFill>
                  <a:schemeClr val="tx1"/>
                </a:solidFill>
              </a:rPr>
              <a:t>はどちらですか。／私の</a:t>
            </a:r>
            <a:r>
              <a:rPr kumimoji="1" lang="ja-JP" altLang="en-US" sz="2400" b="1">
                <a:solidFill>
                  <a:schemeClr val="tx1"/>
                </a:solidFill>
              </a:rPr>
              <a:t>国</a:t>
            </a:r>
            <a:r>
              <a:rPr kumimoji="1" lang="ja-JP" altLang="en-US" sz="2400">
                <a:solidFill>
                  <a:schemeClr val="tx1"/>
                </a:solidFill>
              </a:rPr>
              <a:t>では車は左ひだり）を走ります。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96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9468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197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3084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1187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8419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810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0882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27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1711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4286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5095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4175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748246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はじめて行った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外国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はどこですか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日本ではたらいている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外国人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にインタビュー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富山（とやま）大学は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国立大学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どんな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国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へ行ったことがありますか。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368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country, nation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コク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外国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がいこく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foreign country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外国人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がいこくじん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foreigner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国立大学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こくりつ だいがく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national university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くに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国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くに　　　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country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196" name="Picture 4">
            <a:extLst>
              <a:ext uri="{FF2B5EF4-FFF2-40B4-BE49-F238E27FC236}">
                <a16:creationId xmlns:a16="http://schemas.microsoft.com/office/drawing/2014/main" id="{F440BE88-D1FE-4060-8647-2A1D268A2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3685"/>
            <a:ext cx="987763" cy="98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99216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330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6</cp:revision>
  <dcterms:created xsi:type="dcterms:W3CDTF">2022-09-13T08:59:05Z</dcterms:created>
  <dcterms:modified xsi:type="dcterms:W3CDTF">2022-09-16T01:12:48Z</dcterms:modified>
</cp:coreProperties>
</file>