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3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51429"/>
  </p:normalViewPr>
  <p:slideViewPr>
    <p:cSldViewPr snapToGrid="0">
      <p:cViewPr varScale="1">
        <p:scale>
          <a:sx n="62" d="100"/>
          <a:sy n="62" d="100"/>
        </p:scale>
        <p:origin x="304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D823A7-7CF2-FE4A-B331-5378AF6474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D2BB32-0224-1C4E-BA3B-64252246FF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4808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効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効果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>
                <a:latin typeface="+mn-lt"/>
              </a:rPr>
              <a:t>果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有効</a:t>
            </a:r>
            <a:r>
              <a:rPr kumimoji="1" lang="ja-JP" altLang="en-US" baseline="-25000">
                <a:latin typeface="+mn-lt"/>
              </a:rPr>
              <a:t>な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>
                <a:latin typeface="+mn-lt"/>
              </a:rPr>
              <a:t>有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無効</a:t>
            </a:r>
            <a:r>
              <a:rPr kumimoji="1" lang="ja-JP" altLang="en-US" baseline="-25000"/>
              <a:t>な</a:t>
            </a:r>
            <a:r>
              <a:rPr kumimoji="1" lang="en-US" altLang="ja-JP" baseline="0" dirty="0"/>
              <a:t>	</a:t>
            </a:r>
            <a:r>
              <a:rPr kumimoji="1" lang="en-US" altLang="ja-JP" dirty="0"/>
              <a:t>N1	 〔</a:t>
            </a:r>
            <a:r>
              <a:rPr kumimoji="1" lang="ja-JP" altLang="en-US" baseline="0"/>
              <a:t>無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効力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/>
              <a:t>力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効く</a:t>
            </a:r>
            <a:r>
              <a:rPr kumimoji="1" lang="en-US" altLang="ja-JP" dirty="0"/>
              <a:t>	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効果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こうか</a:t>
            </a:r>
            <a:r>
              <a:rPr kumimoji="1" lang="en-US" altLang="ja-JP" dirty="0">
                <a:latin typeface="+mn-lt"/>
              </a:rPr>
              <a:t>	effect, results		</a:t>
            </a:r>
            <a:r>
              <a:rPr kumimoji="1" lang="ja-JP" altLang="en-US">
                <a:latin typeface="+mn-lt"/>
              </a:rPr>
              <a:t>この方法は</a:t>
            </a:r>
            <a:r>
              <a:rPr kumimoji="1" lang="ja-JP" altLang="en-US" b="1">
                <a:latin typeface="+mn-lt"/>
              </a:rPr>
              <a:t>効果</a:t>
            </a:r>
            <a:r>
              <a:rPr kumimoji="1" lang="ja-JP" altLang="en-US">
                <a:latin typeface="+mn-lt"/>
              </a:rPr>
              <a:t>がなかった。／オリンピックの経済</a:t>
            </a:r>
            <a:r>
              <a:rPr kumimoji="1" lang="ja-JP" altLang="en-US" b="1">
                <a:latin typeface="+mn-lt"/>
              </a:rPr>
              <a:t>効果</a:t>
            </a:r>
            <a:r>
              <a:rPr kumimoji="1" lang="ja-JP" altLang="en-US">
                <a:latin typeface="+mn-lt"/>
              </a:rPr>
              <a:t>を考える。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有効</a:t>
            </a:r>
            <a:r>
              <a:rPr kumimoji="1" lang="ja-JP" altLang="en-US" baseline="-25000">
                <a:latin typeface="+mn-lt"/>
              </a:rPr>
              <a:t>な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ゆうこう</a:t>
            </a:r>
            <a:r>
              <a:rPr kumimoji="1" lang="en-US" altLang="ja-JP" dirty="0">
                <a:latin typeface="+mn-lt"/>
              </a:rPr>
              <a:t>	valid, effective		</a:t>
            </a:r>
            <a:r>
              <a:rPr kumimoji="1" lang="ja-JP" altLang="en-US">
                <a:latin typeface="+mn-lt"/>
              </a:rPr>
              <a:t>このクーポンは来月まで</a:t>
            </a:r>
            <a:r>
              <a:rPr kumimoji="1" lang="ja-JP" altLang="en-US" b="1">
                <a:latin typeface="+mn-lt"/>
              </a:rPr>
              <a:t>有効</a:t>
            </a:r>
            <a:r>
              <a:rPr kumimoji="1" lang="ja-JP" altLang="en-US">
                <a:latin typeface="+mn-lt"/>
              </a:rPr>
              <a:t>です。／パスポートは</a:t>
            </a:r>
            <a:r>
              <a:rPr kumimoji="1" lang="en-US" altLang="ja-JP" dirty="0">
                <a:latin typeface="+mn-lt"/>
              </a:rPr>
              <a:t>10</a:t>
            </a:r>
            <a:r>
              <a:rPr kumimoji="1" lang="ja-JP" altLang="en-US">
                <a:latin typeface="+mn-lt"/>
              </a:rPr>
              <a:t>年間</a:t>
            </a:r>
            <a:r>
              <a:rPr kumimoji="1" lang="ja-JP" altLang="en-US" b="1">
                <a:latin typeface="+mn-lt"/>
              </a:rPr>
              <a:t>有効</a:t>
            </a:r>
            <a:r>
              <a:rPr kumimoji="1" lang="ja-JP" altLang="en-US">
                <a:latin typeface="+mn-lt"/>
              </a:rPr>
              <a:t>です。</a:t>
            </a:r>
            <a:r>
              <a:rPr kumimoji="1" lang="en-US" altLang="ja-JP" dirty="0">
                <a:latin typeface="+mn-lt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無効</a:t>
            </a:r>
            <a:r>
              <a:rPr kumimoji="1" lang="ja-JP" altLang="en-US" baseline="-25000">
                <a:latin typeface="+mn-lt"/>
              </a:rPr>
              <a:t>な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むこう</a:t>
            </a:r>
            <a:r>
              <a:rPr kumimoji="1" lang="en-US" altLang="ja-JP" dirty="0">
                <a:latin typeface="+mn-lt"/>
              </a:rPr>
              <a:t>	invalid			</a:t>
            </a:r>
            <a:r>
              <a:rPr kumimoji="1" lang="ja-JP" altLang="en-US">
                <a:latin typeface="+mn-lt"/>
              </a:rPr>
              <a:t>１年後にポイントは</a:t>
            </a:r>
            <a:r>
              <a:rPr kumimoji="1" lang="ja-JP" altLang="en-US" b="1">
                <a:latin typeface="+mn-lt"/>
              </a:rPr>
              <a:t>無効</a:t>
            </a:r>
            <a:r>
              <a:rPr kumimoji="1" lang="ja-JP" altLang="en-US">
                <a:latin typeface="+mn-lt"/>
              </a:rPr>
              <a:t>になります。／このアカウントは</a:t>
            </a:r>
            <a:r>
              <a:rPr kumimoji="1" lang="ja-JP" altLang="en-US" b="1">
                <a:latin typeface="+mn-lt"/>
              </a:rPr>
              <a:t>無効</a:t>
            </a:r>
            <a:r>
              <a:rPr kumimoji="1" lang="ja-JP" altLang="en-US">
                <a:latin typeface="+mn-lt"/>
              </a:rPr>
              <a:t>です。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効力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こうりょく</a:t>
            </a:r>
            <a:r>
              <a:rPr kumimoji="1" lang="en-US" altLang="ja-JP" dirty="0">
                <a:latin typeface="+mn-lt"/>
              </a:rPr>
              <a:t>	effect			</a:t>
            </a:r>
            <a:r>
              <a:rPr kumimoji="1" lang="ja-JP" altLang="en-US">
                <a:latin typeface="+mn-lt"/>
              </a:rPr>
              <a:t>薬の</a:t>
            </a:r>
            <a:r>
              <a:rPr kumimoji="1" lang="ja-JP" altLang="en-US" b="1">
                <a:latin typeface="+mn-lt"/>
              </a:rPr>
              <a:t>効力</a:t>
            </a:r>
            <a:r>
              <a:rPr kumimoji="1" lang="ja-JP" altLang="en-US">
                <a:latin typeface="+mn-lt"/>
              </a:rPr>
              <a:t>が切れた。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効く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きく</a:t>
            </a:r>
            <a:r>
              <a:rPr kumimoji="1" lang="en-US" altLang="ja-JP" dirty="0">
                <a:latin typeface="+mn-lt"/>
              </a:rPr>
              <a:t>	to be effective against, to take effect	</a:t>
            </a:r>
            <a:r>
              <a:rPr kumimoji="1" lang="ja-JP" altLang="en-US">
                <a:latin typeface="+mn-lt"/>
              </a:rPr>
              <a:t>この薬はよく</a:t>
            </a:r>
            <a:r>
              <a:rPr kumimoji="1" lang="ja-JP" altLang="en-US" b="1">
                <a:latin typeface="+mn-lt"/>
              </a:rPr>
              <a:t>効く</a:t>
            </a:r>
            <a:r>
              <a:rPr kumimoji="1" lang="ja-JP" altLang="en-US">
                <a:latin typeface="+mn-lt"/>
              </a:rPr>
              <a:t>。／この車、エアコンがあまり</a:t>
            </a:r>
            <a:r>
              <a:rPr kumimoji="1" lang="ja-JP" altLang="en-US" b="1">
                <a:latin typeface="+mn-lt"/>
              </a:rPr>
              <a:t>効かない</a:t>
            </a:r>
            <a:r>
              <a:rPr kumimoji="1" lang="ja-JP" altLang="en-US">
                <a:latin typeface="+mn-lt"/>
              </a:rPr>
              <a:t>んです。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6307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36120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1298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0273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0236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3059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7641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1852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85603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5261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3823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3732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3844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オリンピックの経済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効果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を考える。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パスポートは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10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年間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有効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です。 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１年後にポイントは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無効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になります。 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この薬はよく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効く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この車、エアコンがあまり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効かない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んです。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effect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コウ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latin typeface="+mn-lt"/>
                        </a:rPr>
                        <a:t>効果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こうか</a:t>
                      </a:r>
                      <a:r>
                        <a:rPr kumimoji="1" lang="en-US" altLang="ja-JP" sz="2400" dirty="0">
                          <a:latin typeface="+mn-lt"/>
                        </a:rPr>
                        <a:t>	effect, results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有効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な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ゆうこう</a:t>
                      </a:r>
                      <a:r>
                        <a:rPr kumimoji="1" lang="en-US" altLang="ja-JP" sz="2400" dirty="0">
                          <a:latin typeface="+mn-lt"/>
                        </a:rPr>
                        <a:t>	valid, effective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無効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な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むこう</a:t>
                      </a:r>
                      <a:r>
                        <a:rPr kumimoji="1" lang="en-US" altLang="ja-JP" sz="2400" dirty="0">
                          <a:latin typeface="+mn-lt"/>
                        </a:rPr>
                        <a:t>	invalid</a:t>
                      </a:r>
                      <a:r>
                        <a:rPr kumimoji="1" lang="en-US" altLang="ja-JP" sz="2400" dirty="0"/>
                        <a:t>	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き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く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効く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きく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en-US" altLang="ja-JP" sz="2400" spc="-150" dirty="0">
                          <a:latin typeface="+mn-lt"/>
                        </a:rPr>
                        <a:t>to be effective against, to take effect</a:t>
                      </a:r>
                      <a:endParaRPr kumimoji="1" lang="en-US" altLang="ja-JP" sz="2400" spc="-15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02C5E97B-A6F5-A345-B1A8-B1D9E7E155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30765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260</Words>
  <Application>Microsoft Macintosh PowerPoint</Application>
  <PresentationFormat>ワイド画面</PresentationFormat>
  <Paragraphs>29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2022-09-16T00:53:24Z</dcterms:created>
  <dcterms:modified xsi:type="dcterms:W3CDTF">2022-09-16T00:53:48Z</dcterms:modified>
</cp:coreProperties>
</file>