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490"/>
  </p:normalViewPr>
  <p:slideViewPr>
    <p:cSldViewPr snapToGrid="0">
      <p:cViewPr varScale="1">
        <p:scale>
          <a:sx n="80" d="100"/>
          <a:sy n="80" d="100"/>
        </p:scale>
        <p:origin x="2344" y="184"/>
      </p:cViewPr>
      <p:guideLst/>
    </p:cSldViewPr>
  </p:slideViewPr>
  <p:notesTextViewPr>
    <p:cViewPr>
      <p:scale>
        <a:sx n="1" d="1"/>
        <a:sy n="1" d="1"/>
      </p:scale>
      <p:origin x="0" y="-149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C318E-87AD-8343-9844-B73E54A4955A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FADCE-E33F-574F-954C-D18209DADE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995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空気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空席</a:t>
            </a:r>
            <a:r>
              <a:rPr kumimoji="1" lang="en-US" altLang="ja-JP" dirty="0"/>
              <a:t>	N1	 〔</a:t>
            </a:r>
            <a:r>
              <a:rPr kumimoji="1" lang="ja-JP" altLang="en-US"/>
              <a:t>席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空港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港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空中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航空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航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真空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真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空く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空ける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空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青空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青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空っぽ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空手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空気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くうき</a:t>
            </a:r>
            <a:r>
              <a:rPr kumimoji="1" lang="en-US" altLang="ja-JP" dirty="0">
                <a:latin typeface="+mn-lt"/>
              </a:rPr>
              <a:t>	air			</a:t>
            </a:r>
            <a:r>
              <a:rPr kumimoji="1" lang="ja-JP" altLang="en-US">
                <a:latin typeface="+mn-lt"/>
              </a:rPr>
              <a:t>窓を開けて、部屋の</a:t>
            </a:r>
            <a:r>
              <a:rPr kumimoji="1" lang="ja-JP" altLang="en-US" b="1">
                <a:latin typeface="+mn-lt"/>
              </a:rPr>
              <a:t>空気</a:t>
            </a:r>
            <a:r>
              <a:rPr kumimoji="1" lang="ja-JP" altLang="en-US">
                <a:latin typeface="+mn-lt"/>
              </a:rPr>
              <a:t>を入れかえましょう。／タイヤの</a:t>
            </a:r>
            <a:r>
              <a:rPr kumimoji="1" lang="ja-JP" altLang="en-US" b="1">
                <a:latin typeface="+mn-lt"/>
              </a:rPr>
              <a:t>空気</a:t>
            </a:r>
            <a:r>
              <a:rPr kumimoji="1" lang="ja-JP" altLang="en-US">
                <a:latin typeface="+mn-lt"/>
              </a:rPr>
              <a:t>がぬけています。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空席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くうせき</a:t>
            </a:r>
            <a:r>
              <a:rPr kumimoji="1" lang="en-US" altLang="ja-JP" dirty="0">
                <a:latin typeface="+mn-lt"/>
              </a:rPr>
              <a:t>	vacant seat			</a:t>
            </a:r>
            <a:r>
              <a:rPr kumimoji="1" lang="ja-JP" altLang="en-US">
                <a:latin typeface="+mn-lt"/>
              </a:rPr>
              <a:t>明日の東京行きのバス、</a:t>
            </a:r>
            <a:r>
              <a:rPr kumimoji="1" lang="ja-JP" altLang="en-US" b="1">
                <a:latin typeface="+mn-lt"/>
              </a:rPr>
              <a:t>空席</a:t>
            </a:r>
            <a:r>
              <a:rPr kumimoji="1" lang="ja-JP" altLang="en-US">
                <a:latin typeface="+mn-lt"/>
              </a:rPr>
              <a:t>がありますか。／図の赤い色が</a:t>
            </a:r>
            <a:r>
              <a:rPr kumimoji="1" lang="ja-JP" altLang="en-US" b="1">
                <a:latin typeface="+mn-lt"/>
              </a:rPr>
              <a:t>空席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空港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くうこう</a:t>
            </a:r>
            <a:r>
              <a:rPr kumimoji="1" lang="en-US" altLang="ja-JP" dirty="0">
                <a:latin typeface="+mn-lt"/>
              </a:rPr>
              <a:t>	airport			</a:t>
            </a:r>
            <a:r>
              <a:rPr kumimoji="1" lang="ja-JP" altLang="en-US">
                <a:latin typeface="+mn-lt"/>
              </a:rPr>
              <a:t>朝８時までに</a:t>
            </a:r>
            <a:r>
              <a:rPr kumimoji="1" lang="ja-JP" altLang="en-US" b="1">
                <a:latin typeface="+mn-lt"/>
              </a:rPr>
              <a:t>空港</a:t>
            </a:r>
            <a:r>
              <a:rPr kumimoji="1" lang="ja-JP" altLang="en-US">
                <a:latin typeface="+mn-lt"/>
              </a:rPr>
              <a:t>に来てください。／</a:t>
            </a:r>
            <a:r>
              <a:rPr kumimoji="1" lang="ja-JP" altLang="en-US" b="1">
                <a:latin typeface="+mn-lt"/>
              </a:rPr>
              <a:t>空港</a:t>
            </a:r>
            <a:r>
              <a:rPr kumimoji="1" lang="ja-JP" altLang="en-US">
                <a:latin typeface="+mn-lt"/>
              </a:rPr>
              <a:t>までタクシーで行きます。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空中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くうちゅう</a:t>
            </a:r>
            <a:r>
              <a:rPr kumimoji="1" lang="en-US" altLang="ja-JP" dirty="0">
                <a:latin typeface="+mn-lt"/>
              </a:rPr>
              <a:t>	the air, midair		LED</a:t>
            </a:r>
            <a:r>
              <a:rPr kumimoji="1" lang="ja-JP" altLang="en-US">
                <a:latin typeface="+mn-lt"/>
              </a:rPr>
              <a:t>ライトで</a:t>
            </a:r>
            <a:r>
              <a:rPr kumimoji="1" lang="ja-JP" altLang="en-US" b="1">
                <a:latin typeface="+mn-lt"/>
              </a:rPr>
              <a:t>空中</a:t>
            </a:r>
            <a:r>
              <a:rPr kumimoji="1" lang="ja-JP" altLang="en-US">
                <a:latin typeface="+mn-lt"/>
              </a:rPr>
              <a:t>に文字を書く。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航空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こうくう</a:t>
            </a:r>
            <a:r>
              <a:rPr kumimoji="1" lang="en-US" altLang="ja-JP" dirty="0">
                <a:latin typeface="+mn-lt"/>
              </a:rPr>
              <a:t>	aviation			</a:t>
            </a:r>
            <a:r>
              <a:rPr kumimoji="1" lang="ja-JP" altLang="en-US">
                <a:latin typeface="+mn-lt"/>
              </a:rPr>
              <a:t>姉は</a:t>
            </a:r>
            <a:r>
              <a:rPr kumimoji="1" lang="ja-JP" altLang="en-US" b="1">
                <a:latin typeface="+mn-lt"/>
              </a:rPr>
              <a:t>航空</a:t>
            </a:r>
            <a:r>
              <a:rPr kumimoji="1" lang="ja-JP" altLang="en-US">
                <a:latin typeface="+mn-lt"/>
              </a:rPr>
              <a:t>会社で働いています。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真空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しんくう</a:t>
            </a:r>
            <a:r>
              <a:rPr kumimoji="1" lang="en-US" altLang="ja-JP" dirty="0">
                <a:latin typeface="+mn-lt"/>
              </a:rPr>
              <a:t>	vacuum			</a:t>
            </a:r>
            <a:r>
              <a:rPr kumimoji="1" lang="ja-JP" altLang="en-US" b="1">
                <a:latin typeface="+mn-lt"/>
              </a:rPr>
              <a:t>真空</a:t>
            </a:r>
            <a:r>
              <a:rPr kumimoji="1" lang="ja-JP" altLang="en-US">
                <a:latin typeface="+mn-lt"/>
              </a:rPr>
              <a:t>パックなので、長持ちします。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あく</a:t>
            </a:r>
            <a:r>
              <a:rPr kumimoji="1" lang="en-US" altLang="ja-JP" dirty="0">
                <a:latin typeface="+mn-lt"/>
              </a:rPr>
              <a:t>	to empty, to be vacant		</a:t>
            </a:r>
            <a:r>
              <a:rPr kumimoji="1" lang="ja-JP" altLang="en-US">
                <a:latin typeface="+mn-lt"/>
              </a:rPr>
              <a:t>この席、</a:t>
            </a:r>
            <a:r>
              <a:rPr kumimoji="1" lang="ja-JP" altLang="en-US" b="1">
                <a:latin typeface="+mn-lt"/>
              </a:rPr>
              <a:t>空いて</a:t>
            </a:r>
            <a:r>
              <a:rPr kumimoji="1" lang="ja-JP" altLang="en-US">
                <a:latin typeface="+mn-lt"/>
              </a:rPr>
              <a:t>いますか。／今晩、</a:t>
            </a:r>
            <a:r>
              <a:rPr kumimoji="1" lang="ja-JP" altLang="en-US" b="1">
                <a:latin typeface="+mn-lt"/>
              </a:rPr>
              <a:t>空いて</a:t>
            </a:r>
            <a:r>
              <a:rPr kumimoji="1" lang="ja-JP" altLang="en-US">
                <a:latin typeface="+mn-lt"/>
              </a:rPr>
              <a:t>いますか。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空ける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あける</a:t>
            </a:r>
            <a:r>
              <a:rPr kumimoji="1" lang="en-US" altLang="ja-JP" dirty="0">
                <a:latin typeface="+mn-lt"/>
              </a:rPr>
              <a:t>	to empty, to make room for	</a:t>
            </a:r>
            <a:r>
              <a:rPr kumimoji="1" lang="ja-JP" altLang="en-US">
                <a:latin typeface="+mn-lt"/>
              </a:rPr>
              <a:t>友だちとワイン１本空けた。／道を</a:t>
            </a:r>
            <a:r>
              <a:rPr kumimoji="1" lang="ja-JP" altLang="en-US" b="1">
                <a:latin typeface="+mn-lt"/>
              </a:rPr>
              <a:t>空けて</a:t>
            </a:r>
            <a:r>
              <a:rPr kumimoji="1" lang="ja-JP" altLang="en-US">
                <a:latin typeface="+mn-lt"/>
              </a:rPr>
              <a:t>ください。</a:t>
            </a:r>
            <a:r>
              <a:rPr kumimoji="1" lang="en-US" altLang="ja-JP" dirty="0">
                <a:latin typeface="+mn-lt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空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そら</a:t>
            </a:r>
            <a:r>
              <a:rPr kumimoji="1" lang="en-US" altLang="ja-JP" dirty="0">
                <a:latin typeface="+mn-lt"/>
              </a:rPr>
              <a:t>	the sky			</a:t>
            </a:r>
            <a:r>
              <a:rPr kumimoji="1" lang="ja-JP" altLang="en-US" b="1">
                <a:latin typeface="+mn-lt"/>
              </a:rPr>
              <a:t>空</a:t>
            </a:r>
            <a:r>
              <a:rPr kumimoji="1" lang="ja-JP" altLang="en-US">
                <a:latin typeface="+mn-lt"/>
              </a:rPr>
              <a:t>を見上げる。／東の</a:t>
            </a:r>
            <a:r>
              <a:rPr kumimoji="1" lang="ja-JP" altLang="en-US" b="1">
                <a:latin typeface="+mn-lt"/>
              </a:rPr>
              <a:t>空</a:t>
            </a:r>
            <a:r>
              <a:rPr kumimoji="1" lang="ja-JP" altLang="en-US">
                <a:latin typeface="+mn-lt"/>
              </a:rPr>
              <a:t>に月が出ている。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青空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あおぞら</a:t>
            </a:r>
            <a:r>
              <a:rPr kumimoji="1" lang="en-US" altLang="ja-JP" dirty="0">
                <a:solidFill>
                  <a:schemeClr val="tx1"/>
                </a:solidFill>
              </a:rPr>
              <a:t>	blue sky			</a:t>
            </a:r>
            <a:r>
              <a:rPr kumimoji="1" lang="ja-JP" altLang="en-US">
                <a:solidFill>
                  <a:schemeClr val="tx1"/>
                </a:solidFill>
              </a:rPr>
              <a:t>きれいな</a:t>
            </a:r>
            <a:r>
              <a:rPr kumimoji="1" lang="ja-JP" altLang="en-US" b="1">
                <a:solidFill>
                  <a:schemeClr val="tx1"/>
                </a:solidFill>
              </a:rPr>
              <a:t>青空</a:t>
            </a:r>
            <a:r>
              <a:rPr kumimoji="1" lang="ja-JP" altLang="en-US">
                <a:solidFill>
                  <a:schemeClr val="tx1"/>
                </a:solidFill>
              </a:rPr>
              <a:t>ですね。／</a:t>
            </a:r>
            <a:r>
              <a:rPr kumimoji="1" lang="ja-JP" altLang="en-US" b="1">
                <a:solidFill>
                  <a:schemeClr val="tx1"/>
                </a:solidFill>
              </a:rPr>
              <a:t>青空</a:t>
            </a:r>
            <a:r>
              <a:rPr kumimoji="1" lang="ja-JP" altLang="en-US">
                <a:solidFill>
                  <a:schemeClr val="tx1"/>
                </a:solidFill>
              </a:rPr>
              <a:t>を見ると、元気になります。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空っぽ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からっぽ</a:t>
            </a:r>
            <a:r>
              <a:rPr kumimoji="1" lang="en-US" altLang="ja-JP" dirty="0">
                <a:solidFill>
                  <a:schemeClr val="tx1"/>
                </a:solidFill>
              </a:rPr>
              <a:t>	empty			</a:t>
            </a:r>
            <a:r>
              <a:rPr kumimoji="1" lang="ja-JP" altLang="en-US">
                <a:solidFill>
                  <a:schemeClr val="tx1"/>
                </a:solidFill>
              </a:rPr>
              <a:t>スーツケースの中は</a:t>
            </a:r>
            <a:r>
              <a:rPr kumimoji="1" lang="ja-JP" altLang="en-US" b="1">
                <a:solidFill>
                  <a:schemeClr val="tx1"/>
                </a:solidFill>
              </a:rPr>
              <a:t>空っぽ</a:t>
            </a:r>
            <a:r>
              <a:rPr kumimoji="1" lang="ja-JP" altLang="en-US">
                <a:solidFill>
                  <a:schemeClr val="tx1"/>
                </a:solidFill>
              </a:rPr>
              <a:t>です。／店のたなは</a:t>
            </a:r>
            <a:r>
              <a:rPr kumimoji="1" lang="ja-JP" altLang="en-US" b="1">
                <a:solidFill>
                  <a:schemeClr val="tx1"/>
                </a:solidFill>
              </a:rPr>
              <a:t>空っぽ</a:t>
            </a:r>
            <a:r>
              <a:rPr kumimoji="1" lang="ja-JP" altLang="en-US">
                <a:solidFill>
                  <a:schemeClr val="tx1"/>
                </a:solidFill>
              </a:rPr>
              <a:t>で何も買えなかった。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空手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からて</a:t>
            </a:r>
            <a:r>
              <a:rPr kumimoji="1" lang="en-US" altLang="ja-JP" dirty="0">
                <a:solidFill>
                  <a:schemeClr val="tx1"/>
                </a:solidFill>
              </a:rPr>
              <a:t>	karate			</a:t>
            </a:r>
            <a:r>
              <a:rPr kumimoji="1" lang="ja-JP" altLang="en-US">
                <a:solidFill>
                  <a:schemeClr val="tx1"/>
                </a:solidFill>
              </a:rPr>
              <a:t>山本さんは子どもたちに</a:t>
            </a:r>
            <a:r>
              <a:rPr kumimoji="1" lang="ja-JP" altLang="en-US" b="1">
                <a:solidFill>
                  <a:schemeClr val="tx1"/>
                </a:solidFill>
              </a:rPr>
              <a:t>空手</a:t>
            </a:r>
            <a:r>
              <a:rPr kumimoji="1" lang="ja-JP" altLang="en-US">
                <a:solidFill>
                  <a:schemeClr val="tx1"/>
                </a:solidFill>
              </a:rPr>
              <a:t>を教えています。</a:t>
            </a:r>
            <a:r>
              <a:rPr kumimoji="1" lang="ja-JP" altLang="en-US">
                <a:latin typeface="+mn-lt"/>
              </a:rPr>
              <a:t>／大学では</a:t>
            </a:r>
            <a:r>
              <a:rPr kumimoji="1" lang="ja-JP" altLang="en-US" b="1">
                <a:latin typeface="+mn-lt"/>
              </a:rPr>
              <a:t>空手</a:t>
            </a:r>
            <a:r>
              <a:rPr kumimoji="1" lang="ja-JP" altLang="en-US">
                <a:latin typeface="+mn-lt"/>
              </a:rPr>
              <a:t>部でした。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0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778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53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528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1459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29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05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885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1371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56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84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6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窓を開けて、部屋の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空気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を入れかえましょう。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明日の東京行きのバス、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空席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この席、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空いて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に月が出ている。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スーツケースの中は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空っぽ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sky, air, empty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クウ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空気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くうき</a:t>
                      </a:r>
                      <a:r>
                        <a:rPr kumimoji="1" lang="en-US" altLang="ja-JP" sz="2400" dirty="0">
                          <a:latin typeface="+mn-lt"/>
                        </a:rPr>
                        <a:t>	air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空席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くうせき</a:t>
                      </a:r>
                      <a:r>
                        <a:rPr kumimoji="1" lang="en-US" altLang="ja-JP" sz="2400" dirty="0">
                          <a:latin typeface="+mn-lt"/>
                        </a:rPr>
                        <a:t>	vacant seat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そら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から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空く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あく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empty, to be vacant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空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そら</a:t>
                      </a:r>
                      <a:r>
                        <a:rPr kumimoji="1" lang="en-US" altLang="ja-JP" sz="2400" dirty="0">
                          <a:latin typeface="+mn-lt"/>
                        </a:rPr>
                        <a:t>		the sky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空っぽ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からっぽ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empty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55E2473-4DF0-3B43-AE51-F9396723A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78196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Macintosh PowerPoint</Application>
  <PresentationFormat>ワイド画面</PresentationFormat>
  <Paragraphs>46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2022-09-16T00:13:56Z</dcterms:created>
  <dcterms:modified xsi:type="dcterms:W3CDTF">2022-09-16T00:14:23Z</dcterms:modified>
</cp:coreProperties>
</file>