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7551"/>
  </p:normalViewPr>
  <p:slideViewPr>
    <p:cSldViewPr snapToGrid="0">
      <p:cViewPr varScale="1">
        <p:scale>
          <a:sx n="57" d="100"/>
          <a:sy n="57" d="100"/>
        </p:scale>
        <p:origin x="32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2C671-A1BD-9A4F-B513-2231266F8398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5A534-9274-2644-9C42-DE0015AB86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53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京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東京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東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京都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都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上京</a:t>
            </a:r>
            <a:r>
              <a:rPr kumimoji="1" lang="ja-JP" altLang="en-US" sz="10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上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東京</a:t>
            </a:r>
            <a:r>
              <a:rPr kumimoji="1" lang="ja-JP" altLang="en-US" sz="2400" dirty="0">
                <a:solidFill>
                  <a:schemeClr val="tx1"/>
                </a:solidFill>
              </a:rPr>
              <a:t>	とうきょう	</a:t>
            </a:r>
            <a:r>
              <a:rPr kumimoji="1" lang="en-US" altLang="ja-JP" sz="2400" dirty="0">
                <a:solidFill>
                  <a:schemeClr val="tx1"/>
                </a:solidFill>
              </a:rPr>
              <a:t>Tokyo		</a:t>
            </a:r>
            <a:r>
              <a:rPr kumimoji="1" lang="ja-JP" altLang="en-US" sz="2400" dirty="0">
                <a:solidFill>
                  <a:schemeClr val="tx1"/>
                </a:solidFill>
              </a:rPr>
              <a:t>夏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なつ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休みに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東京</a:t>
            </a:r>
            <a:r>
              <a:rPr kumimoji="1" lang="ja-JP" altLang="en-US" sz="2400" dirty="0">
                <a:solidFill>
                  <a:schemeClr val="tx1"/>
                </a:solidFill>
              </a:rPr>
              <a:t>へあそびに行きたい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東京</a:t>
            </a:r>
            <a:r>
              <a:rPr kumimoji="1" lang="ja-JP" altLang="en-US" sz="2400">
                <a:solidFill>
                  <a:schemeClr val="tx1"/>
                </a:solidFill>
              </a:rPr>
              <a:t>の日本語学校で勉強しました。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京都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きょうと</a:t>
            </a:r>
            <a:r>
              <a:rPr kumimoji="1" lang="en-US" altLang="ja-JP" sz="2400" dirty="0">
                <a:solidFill>
                  <a:schemeClr val="tx1"/>
                </a:solidFill>
              </a:rPr>
              <a:t>	Kyoto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京都</a:t>
            </a:r>
            <a:r>
              <a:rPr kumimoji="1" lang="ja-JP" altLang="en-US" sz="2400" dirty="0">
                <a:solidFill>
                  <a:schemeClr val="tx1"/>
                </a:solidFill>
              </a:rPr>
              <a:t>に古いお寺がたくさん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京都</a:t>
            </a:r>
            <a:r>
              <a:rPr kumimoji="1" lang="ja-JP" altLang="en-US" sz="2400">
                <a:solidFill>
                  <a:schemeClr val="tx1"/>
                </a:solidFill>
              </a:rPr>
              <a:t>へ行ったことがありますか。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上京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じょうきょう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to go to capital	</a:t>
            </a:r>
            <a:r>
              <a:rPr kumimoji="1" lang="ja-JP" altLang="en-US" sz="2400" dirty="0">
                <a:solidFill>
                  <a:schemeClr val="tx1"/>
                </a:solidFill>
              </a:rPr>
              <a:t>大学に入学した時に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上京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して、ずっと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東京</a:t>
            </a:r>
            <a:r>
              <a:rPr kumimoji="1" lang="ja-JP" altLang="en-US" sz="2400" dirty="0">
                <a:solidFill>
                  <a:schemeClr val="tx1"/>
                </a:solidFill>
              </a:rPr>
              <a:t>に住んで</a:t>
            </a:r>
            <a:r>
              <a:rPr kumimoji="1" lang="ja-JP" altLang="en-US" sz="2400">
                <a:solidFill>
                  <a:schemeClr val="tx1"/>
                </a:solidFill>
              </a:rPr>
              <a:t>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7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882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787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814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47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232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1964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466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12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7257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05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879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645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夏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休みに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東京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へあそびに行きたいです。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京都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に古いお寺がたくさんあります。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162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capital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東京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とうきょう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Tokyo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京都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きょうと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Kyoto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8">
            <a:extLst>
              <a:ext uri="{FF2B5EF4-FFF2-40B4-BE49-F238E27FC236}">
                <a16:creationId xmlns:a16="http://schemas.microsoft.com/office/drawing/2014/main" id="{D165D1C3-18E4-4315-974D-41EC91B60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50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5337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2022-09-14T08:28:09Z</dcterms:created>
  <dcterms:modified xsi:type="dcterms:W3CDTF">2022-09-14T08:28:32Z</dcterms:modified>
</cp:coreProperties>
</file>