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4898"/>
  </p:normalViewPr>
  <p:slideViewPr>
    <p:cSldViewPr snapToGrid="0">
      <p:cViewPr varScale="1">
        <p:scale>
          <a:sx n="67" d="100"/>
          <a:sy n="67" d="100"/>
        </p:scale>
        <p:origin x="28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A754A-E655-9948-A051-65B15C3265CB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CD5AE-C935-A94F-8CA5-CE319C88E8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748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sz="1200"/>
              <a:t>泣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泣く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泣き声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声</a:t>
            </a:r>
            <a:r>
              <a:rPr kumimoji="1" lang="en-US" altLang="ja-JP"/>
              <a:t>〕N4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泣く</a:t>
            </a:r>
            <a:r>
              <a:rPr kumimoji="1" lang="en-US" altLang="ja-JP" sz="1200" dirty="0"/>
              <a:t>	</a:t>
            </a:r>
            <a:r>
              <a:rPr kumimoji="1" lang="ja-JP" altLang="en-US" sz="1200"/>
              <a:t>なく</a:t>
            </a:r>
            <a:r>
              <a:rPr kumimoji="1" lang="en-US" altLang="ja-JP" sz="1200" dirty="0"/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to cry</a:t>
            </a:r>
            <a:r>
              <a:rPr kumimoji="1" lang="en-US" altLang="ja-JP" dirty="0"/>
              <a:t>		</a:t>
            </a:r>
            <a:r>
              <a:rPr kumimoji="1" lang="ja-JP" altLang="en-US"/>
              <a:t>赤ちゃんが</a:t>
            </a:r>
            <a:r>
              <a:rPr kumimoji="1" lang="ja-JP" altLang="en-US" b="1"/>
              <a:t>泣いて</a:t>
            </a:r>
            <a:r>
              <a:rPr kumimoji="1" lang="ja-JP" altLang="en-US"/>
              <a:t>います</a:t>
            </a:r>
            <a:r>
              <a:rPr kumimoji="1" lang="ja-JP" altLang="en-US">
                <a:latin typeface="+mn-lt"/>
              </a:rPr>
              <a:t>。／</a:t>
            </a:r>
            <a:r>
              <a:rPr kumimoji="1" lang="ja-JP" altLang="en-US" sz="1200"/>
              <a:t>レポートを３つ書かなければならなくて、</a:t>
            </a:r>
            <a:r>
              <a:rPr kumimoji="1" lang="ja-JP" altLang="en-US" b="1">
                <a:latin typeface="+mn-lt"/>
              </a:rPr>
              <a:t>泣き</a:t>
            </a:r>
            <a:r>
              <a:rPr kumimoji="1" lang="ja-JP" altLang="en-US">
                <a:latin typeface="+mn-lt"/>
              </a:rPr>
              <a:t>そうです。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泣き声</a:t>
            </a:r>
            <a:r>
              <a:rPr kumimoji="1" lang="en-US" altLang="ja-JP" sz="1200" dirty="0"/>
              <a:t>	</a:t>
            </a:r>
            <a:r>
              <a:rPr kumimoji="1" lang="ja-JP" altLang="en-US" sz="1200"/>
              <a:t>なきごえ</a:t>
            </a:r>
            <a:r>
              <a:rPr kumimoji="1" lang="en-US" altLang="ja-JP" sz="1200" dirty="0"/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cry, sob</a:t>
            </a:r>
            <a:r>
              <a:rPr kumimoji="1" lang="en-US" altLang="ja-JP" dirty="0"/>
              <a:t>		</a:t>
            </a:r>
            <a:r>
              <a:rPr kumimoji="1" lang="ja-JP" altLang="en-US" sz="1200"/>
              <a:t>女の人の</a:t>
            </a:r>
            <a:r>
              <a:rPr kumimoji="1" lang="ja-JP" altLang="en-US" sz="1200" b="1"/>
              <a:t>泣き声</a:t>
            </a:r>
            <a:r>
              <a:rPr kumimoji="1" lang="ja-JP" altLang="en-US" sz="1200"/>
              <a:t>が聞こえます</a:t>
            </a:r>
            <a:r>
              <a:rPr kumimoji="1" lang="ja-JP" altLang="en-US"/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6118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449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0739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6618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5617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0941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0790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9691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4087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4161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333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233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5224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赤ちゃんが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泣いて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レポートを３つ書かなければならなくて、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泣き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そうです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女の人の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泣き声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が聞こえます。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596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cry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な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泣く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なく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cry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泣き声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なきごえ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cry, sob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0DF3C58D-91B9-4544-B299-DBBA6536A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08534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93699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</Words>
  <Application>Microsoft Macintosh PowerPoint</Application>
  <PresentationFormat>ワイド画面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2022-09-15T07:39:53Z</dcterms:created>
  <dcterms:modified xsi:type="dcterms:W3CDTF">2022-09-15T07:41:08Z</dcterms:modified>
</cp:coreProperties>
</file>