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2789"/>
  </p:normalViewPr>
  <p:slideViewPr>
    <p:cSldViewPr snapToGrid="0">
      <p:cViewPr varScale="1">
        <p:scale>
          <a:sx n="64" d="100"/>
          <a:sy n="64" d="100"/>
        </p:scale>
        <p:origin x="2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7146F-CE08-1F46-B034-55DDF6DCC526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7230C-71FC-2846-B006-1494A7512E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70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妹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姉妹</a:t>
            </a:r>
            <a:r>
              <a:rPr kumimoji="1" lang="en-US" altLang="ja-JP" dirty="0"/>
              <a:t>	N2N3	〔</a:t>
            </a:r>
            <a:r>
              <a:rPr kumimoji="1" lang="ja-JP" altLang="en-US"/>
              <a:t>姉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妹</a:t>
            </a:r>
            <a:r>
              <a:rPr kumimoji="1" lang="en-US" altLang="ja-JP" dirty="0"/>
              <a:t>	N5</a:t>
            </a:r>
            <a:endParaRPr kumimoji="1" lang="ja-JP" altLang="en-US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姉妹</a:t>
            </a:r>
            <a:r>
              <a:rPr kumimoji="1" lang="ja-JP" altLang="en-US" sz="2400" dirty="0">
                <a:solidFill>
                  <a:schemeClr val="tx1"/>
                </a:solidFill>
              </a:rPr>
              <a:t>	しまい	</a:t>
            </a:r>
            <a:r>
              <a:rPr kumimoji="1" lang="en-US" altLang="ja-JP" sz="2400" dirty="0">
                <a:solidFill>
                  <a:schemeClr val="tx1"/>
                </a:solidFill>
              </a:rPr>
              <a:t>sisters		</a:t>
            </a:r>
            <a:r>
              <a:rPr kumimoji="1" lang="ja-JP" altLang="en-US" sz="2400">
                <a:solidFill>
                  <a:schemeClr val="tx1"/>
                </a:solidFill>
              </a:rPr>
              <a:t>山田さんは３人</a:t>
            </a:r>
            <a:r>
              <a:rPr kumimoji="1" lang="ja-JP" altLang="en-US" sz="2400" b="1">
                <a:solidFill>
                  <a:schemeClr val="tx1"/>
                </a:solidFill>
              </a:rPr>
              <a:t>姉妹</a:t>
            </a:r>
            <a:r>
              <a:rPr kumimoji="1" lang="ja-JP" altLang="en-US" sz="2400">
                <a:solidFill>
                  <a:schemeClr val="tx1"/>
                </a:solidFill>
              </a:rPr>
              <a:t>です。／あの</a:t>
            </a:r>
            <a:r>
              <a:rPr kumimoji="1" lang="ja-JP" altLang="en-US" sz="2400" b="1">
                <a:solidFill>
                  <a:schemeClr val="tx1"/>
                </a:solidFill>
              </a:rPr>
              <a:t>姉妹</a:t>
            </a:r>
            <a:r>
              <a:rPr kumimoji="1" lang="ja-JP" altLang="en-US" sz="2400">
                <a:solidFill>
                  <a:schemeClr val="tx1"/>
                </a:solidFill>
              </a:rPr>
              <a:t>は２人で店を経営</a:t>
            </a:r>
            <a:r>
              <a:rPr kumimoji="1" lang="en-US" altLang="ja-JP" sz="2400" dirty="0"/>
              <a:t>(</a:t>
            </a:r>
            <a:r>
              <a:rPr kumimoji="1" lang="ja-JP" altLang="en-US" sz="2400"/>
              <a:t>けいえい</a:t>
            </a:r>
            <a:r>
              <a:rPr kumimoji="1" lang="en-US" altLang="ja-JP" sz="2400" dirty="0"/>
              <a:t>: management) </a:t>
            </a:r>
            <a:r>
              <a:rPr kumimoji="1" lang="ja-JP" altLang="en-US" sz="2400"/>
              <a:t>して</a:t>
            </a:r>
            <a:r>
              <a:rPr kumimoji="1" lang="ja-JP" altLang="en-US" sz="2400">
                <a:solidFill>
                  <a:schemeClr val="tx1"/>
                </a:solidFill>
              </a:rPr>
              <a:t>います</a:t>
            </a:r>
            <a:r>
              <a:rPr kumimoji="1" lang="ja-JP" altLang="en-US" sz="2400" dirty="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妹	いもうと	</a:t>
            </a:r>
            <a:r>
              <a:rPr kumimoji="1" lang="en-US" altLang="ja-JP" sz="2400" dirty="0">
                <a:solidFill>
                  <a:schemeClr val="tx1"/>
                </a:solidFill>
              </a:rPr>
              <a:t>younger sister	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妹</a:t>
            </a:r>
            <a:r>
              <a:rPr kumimoji="1" lang="ja-JP" altLang="en-US" sz="2400" dirty="0">
                <a:solidFill>
                  <a:schemeClr val="tx1"/>
                </a:solidFill>
              </a:rPr>
              <a:t>をえきまで車で</a:t>
            </a:r>
            <a:r>
              <a:rPr kumimoji="1" lang="ja-JP" altLang="en-US" sz="2400">
                <a:solidFill>
                  <a:schemeClr val="tx1"/>
                </a:solidFill>
              </a:rPr>
              <a:t>送りました。／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妹</a:t>
            </a:r>
            <a:r>
              <a:rPr kumimoji="1" lang="ja-JP" altLang="en-US" sz="2400">
                <a:solidFill>
                  <a:schemeClr val="tx1"/>
                </a:solidFill>
              </a:rPr>
              <a:t>は大学生です。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15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4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932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80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14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5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353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850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64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898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39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53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22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山田さんは３人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姉妹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妹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をえきまで車で送りました。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101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younger sister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マイ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姉妹		しまい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sisters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いもうと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妹		いもうと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younger sister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5E0A8911-3A98-4029-95E2-5643889C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904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Macintosh PowerPoint</Application>
  <PresentationFormat>ワイド画面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2022-09-14T00:17:09Z</dcterms:created>
  <dcterms:modified xsi:type="dcterms:W3CDTF">2022-09-14T00:17:39Z</dcterms:modified>
</cp:coreProperties>
</file>