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9116"/>
  </p:normalViewPr>
  <p:slideViewPr>
    <p:cSldViewPr snapToGrid="0">
      <p:cViewPr varScale="1">
        <p:scale>
          <a:sx n="86" d="100"/>
          <a:sy n="86" d="100"/>
        </p:scale>
        <p:origin x="21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5B1FFE-B0C1-E84E-A23B-ABCC7DFBE5E0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B3E83A-E029-5A47-B594-5FA06E174C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0618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明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r>
              <a:rPr kumimoji="1" lang="ja-JP" altLang="en-US"/>
              <a:t>説明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N4	〔</a:t>
            </a:r>
            <a:r>
              <a:rPr kumimoji="1" lang="ja-JP" altLang="en-US"/>
              <a:t>説</a:t>
            </a:r>
            <a:r>
              <a:rPr kumimoji="1" lang="en-US" altLang="ja-JP"/>
              <a:t>〕N4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明るい</a:t>
            </a:r>
            <a:r>
              <a:rPr kumimoji="1" lang="en-US" altLang="ja-JP" dirty="0"/>
              <a:t>	N5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明日</a:t>
            </a:r>
            <a:r>
              <a:rPr kumimoji="1" lang="en-US" altLang="ja-JP" dirty="0"/>
              <a:t>(</a:t>
            </a:r>
            <a:r>
              <a:rPr kumimoji="1" lang="ja-JP" altLang="en-US"/>
              <a:t>あした</a:t>
            </a:r>
            <a:r>
              <a:rPr kumimoji="1" lang="en-US" altLang="ja-JP" dirty="0"/>
              <a:t>)	N4	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明日</a:t>
            </a:r>
            <a:r>
              <a:rPr kumimoji="1" lang="en-US" altLang="ja-JP" dirty="0"/>
              <a:t>(</a:t>
            </a:r>
            <a:r>
              <a:rPr kumimoji="1" lang="ja-JP" altLang="en-US"/>
              <a:t>あす</a:t>
            </a:r>
            <a:r>
              <a:rPr kumimoji="1" lang="en-US" altLang="ja-JP" dirty="0"/>
              <a:t>)	N2N3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説明</a:t>
            </a:r>
            <a:r>
              <a:rPr kumimoji="1" lang="ja-JP" altLang="en-US" baseline="-25000" dirty="0"/>
              <a:t>する</a:t>
            </a:r>
            <a:r>
              <a:rPr kumimoji="1" lang="ja-JP" altLang="en-US" dirty="0">
                <a:solidFill>
                  <a:schemeClr val="tx1"/>
                </a:solidFill>
              </a:rPr>
              <a:t>	せつめい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	to explain		</a:t>
            </a:r>
            <a:r>
              <a:rPr kumimoji="1" lang="ja-JP" altLang="en-US">
                <a:solidFill>
                  <a:schemeClr val="tx1"/>
                </a:solidFill>
              </a:rPr>
              <a:t>もう一度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いちど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 b="1">
                <a:solidFill>
                  <a:schemeClr val="tx1"/>
                </a:solidFill>
              </a:rPr>
              <a:t>説明</a:t>
            </a:r>
            <a:r>
              <a:rPr kumimoji="1" lang="ja-JP" altLang="en-US">
                <a:solidFill>
                  <a:schemeClr val="tx1"/>
                </a:solidFill>
              </a:rPr>
              <a:t>します。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</a:t>
            </a:r>
            <a:r>
              <a:rPr kumimoji="1" lang="ja-JP" altLang="en-US">
                <a:solidFill>
                  <a:schemeClr val="tx1"/>
                </a:solidFill>
              </a:rPr>
              <a:t>先生</a:t>
            </a:r>
            <a:r>
              <a:rPr kumimoji="1" lang="ja-JP" altLang="en-US" dirty="0">
                <a:solidFill>
                  <a:schemeClr val="tx1"/>
                </a:solidFill>
              </a:rPr>
              <a:t>の</a:t>
            </a:r>
            <a:r>
              <a:rPr kumimoji="1" lang="ja-JP" altLang="en-US" b="1" dirty="0">
                <a:solidFill>
                  <a:schemeClr val="tx1"/>
                </a:solidFill>
              </a:rPr>
              <a:t>説明</a:t>
            </a:r>
            <a:r>
              <a:rPr kumimoji="1" lang="ja-JP" altLang="en-US" dirty="0">
                <a:solidFill>
                  <a:schemeClr val="tx1"/>
                </a:solidFill>
              </a:rPr>
              <a:t>はとてもわかりやすい</a:t>
            </a:r>
            <a:r>
              <a:rPr kumimoji="1" lang="ja-JP" altLang="en-US">
                <a:solidFill>
                  <a:schemeClr val="tx1"/>
                </a:solidFill>
              </a:rPr>
              <a:t>です。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</a:t>
            </a:r>
            <a:r>
              <a:rPr kumimoji="1" lang="ja-JP" altLang="en-US" b="1">
                <a:solidFill>
                  <a:schemeClr val="tx1"/>
                </a:solidFill>
              </a:rPr>
              <a:t>説明</a:t>
            </a:r>
            <a:r>
              <a:rPr kumimoji="1" lang="ja-JP" altLang="en-US">
                <a:solidFill>
                  <a:schemeClr val="tx1"/>
                </a:solidFill>
              </a:rPr>
              <a:t>をきいて</a:t>
            </a:r>
            <a:r>
              <a:rPr kumimoji="1" lang="ja-JP" altLang="en-US" dirty="0">
                <a:solidFill>
                  <a:schemeClr val="tx1"/>
                </a:solidFill>
              </a:rPr>
              <a:t>も</a:t>
            </a:r>
            <a:r>
              <a:rPr kumimoji="1" lang="ja-JP" altLang="en-US">
                <a:solidFill>
                  <a:schemeClr val="tx1"/>
                </a:solidFill>
              </a:rPr>
              <a:t>わかりません。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</a:t>
            </a:r>
            <a:r>
              <a:rPr kumimoji="1" lang="ja-JP" altLang="en-US" b="1">
                <a:solidFill>
                  <a:schemeClr val="tx1"/>
                </a:solidFill>
              </a:rPr>
              <a:t>説明</a:t>
            </a:r>
            <a:r>
              <a:rPr kumimoji="1" lang="ja-JP" altLang="en-US" b="0">
                <a:solidFill>
                  <a:schemeClr val="tx1"/>
                </a:solidFill>
              </a:rPr>
              <a:t>書</a:t>
            </a:r>
            <a:r>
              <a:rPr kumimoji="1" lang="ja-JP" altLang="en-US">
                <a:solidFill>
                  <a:schemeClr val="tx1"/>
                </a:solidFill>
              </a:rPr>
              <a:t>を確認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かくにん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して</a:t>
            </a:r>
            <a:r>
              <a:rPr kumimoji="1" lang="ja-JP" altLang="en-US" dirty="0">
                <a:solidFill>
                  <a:schemeClr val="tx1"/>
                </a:solidFill>
              </a:rPr>
              <a:t>ください。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明るい</a:t>
            </a:r>
            <a:r>
              <a:rPr kumimoji="1" lang="ja-JP" altLang="en-US">
                <a:solidFill>
                  <a:schemeClr val="tx1"/>
                </a:solidFill>
              </a:rPr>
              <a:t>	あかるい	</a:t>
            </a:r>
            <a:r>
              <a:rPr kumimoji="1" lang="en-US" altLang="ja-JP" dirty="0">
                <a:solidFill>
                  <a:schemeClr val="tx1"/>
                </a:solidFill>
              </a:rPr>
              <a:t>	bright, cheerful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このへやは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明るい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です。／山本さんは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明るい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人です。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>
                <a:solidFill>
                  <a:schemeClr val="tx1"/>
                </a:solidFill>
              </a:rPr>
              <a:t>*</a:t>
            </a:r>
            <a:r>
              <a:rPr kumimoji="1" lang="ja-JP" altLang="en-US" dirty="0">
                <a:solidFill>
                  <a:schemeClr val="tx1"/>
                </a:solidFill>
              </a:rPr>
              <a:t>明日</a:t>
            </a:r>
            <a:r>
              <a:rPr kumimoji="1" lang="ja-JP" altLang="en-US">
                <a:solidFill>
                  <a:schemeClr val="tx1"/>
                </a:solidFill>
              </a:rPr>
              <a:t>	あした／あす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tomorrow		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明日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、大学へいきます</a:t>
            </a:r>
            <a:r>
              <a:rPr kumimoji="1" lang="ja-JP" altLang="en-US" sz="1200">
                <a:latin typeface="Segoe UI Historic" panose="020B0502040204020203" pitchFamily="34" charset="0"/>
              </a:rPr>
              <a:t>か。／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明日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はテストです。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7159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744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35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9389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4133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9864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1710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9731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2763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9949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7355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6271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0868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337F754-0BBF-46AD-BC92-69DC6ADF8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987" y="315972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803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bright, clear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メイ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説明</a:t>
                      </a:r>
                      <a:r>
                        <a:rPr kumimoji="1" lang="ja-JP" altLang="en-US" sz="2400" baseline="-25000" dirty="0"/>
                        <a:t>する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せつめい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explain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あかｰるい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明るい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あかるい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bright, cheerful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*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明日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あした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tomorrow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5B7F017-6E88-4C37-8FB2-FAFFF2DB9E11}"/>
              </a:ext>
            </a:extLst>
          </p:cNvPr>
          <p:cNvSpPr txBox="1"/>
          <p:nvPr/>
        </p:nvSpPr>
        <p:spPr>
          <a:xfrm>
            <a:off x="389255" y="3429000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もう一度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いちど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説明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この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へやは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明るい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明日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、大学へいきますか。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326239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</Words>
  <Application>Microsoft Macintosh PowerPoint</Application>
  <PresentationFormat>ワイド画面</PresentationFormat>
  <Paragraphs>23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2022-08-22T08:04:42Z</dcterms:created>
  <dcterms:modified xsi:type="dcterms:W3CDTF">2022-09-15T06:25:27Z</dcterms:modified>
</cp:coreProperties>
</file>