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9048"/>
  </p:normalViewPr>
  <p:slideViewPr>
    <p:cSldViewPr snapToGrid="0">
      <p:cViewPr varScale="1">
        <p:scale>
          <a:sx n="45" d="100"/>
          <a:sy n="45" d="100"/>
        </p:scale>
        <p:origin x="3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ECFA8-0525-DB4D-AF1E-AB2C127D418A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6B1C7-6A6A-7740-82BF-A582178E1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9331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味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意味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意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興味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興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趣味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趣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味方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方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味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味わう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意味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いみ</a:t>
            </a:r>
            <a:r>
              <a:rPr kumimoji="1" lang="en-US" altLang="ja-JP" baseline="0" dirty="0">
                <a:solidFill>
                  <a:schemeClr val="tx1"/>
                </a:solidFill>
              </a:rPr>
              <a:t>	meaning		</a:t>
            </a:r>
            <a:r>
              <a:rPr kumimoji="1" lang="ja-JP" altLang="en-US" baseline="0">
                <a:solidFill>
                  <a:schemeClr val="tx1"/>
                </a:solidFill>
              </a:rPr>
              <a:t>この文の</a:t>
            </a:r>
            <a:r>
              <a:rPr kumimoji="1" lang="ja-JP" altLang="en-US" b="1" baseline="0">
                <a:solidFill>
                  <a:schemeClr val="tx1"/>
                </a:solidFill>
              </a:rPr>
              <a:t>意味</a:t>
            </a:r>
            <a:r>
              <a:rPr kumimoji="1" lang="ja-JP" altLang="en-US" baseline="0">
                <a:solidFill>
                  <a:schemeClr val="tx1"/>
                </a:solidFill>
              </a:rPr>
              <a:t>がよくわかりせん。／</a:t>
            </a:r>
            <a:r>
              <a:rPr kumimoji="1" lang="ja-JP" altLang="en-US" b="1" baseline="0">
                <a:solidFill>
                  <a:schemeClr val="tx1"/>
                </a:solidFill>
              </a:rPr>
              <a:t>意味</a:t>
            </a:r>
            <a:r>
              <a:rPr kumimoji="1" lang="ja-JP" altLang="en-US" baseline="0">
                <a:solidFill>
                  <a:schemeClr val="tx1"/>
                </a:solidFill>
              </a:rPr>
              <a:t>は何ですか。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興味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きょうみ</a:t>
            </a:r>
            <a:r>
              <a:rPr kumimoji="1" lang="en-US" altLang="ja-JP" baseline="0" dirty="0">
                <a:solidFill>
                  <a:schemeClr val="tx1"/>
                </a:solidFill>
              </a:rPr>
              <a:t>	interest		</a:t>
            </a:r>
            <a:r>
              <a:rPr kumimoji="1" lang="ja-JP" altLang="en-US" baseline="0">
                <a:solidFill>
                  <a:schemeClr val="tx1"/>
                </a:solidFill>
              </a:rPr>
              <a:t>スポーツにはあまり</a:t>
            </a:r>
            <a:r>
              <a:rPr kumimoji="1" lang="ja-JP" altLang="en-US" b="1" baseline="0">
                <a:solidFill>
                  <a:schemeClr val="tx1"/>
                </a:solidFill>
              </a:rPr>
              <a:t>興味</a:t>
            </a:r>
            <a:r>
              <a:rPr kumimoji="1" lang="ja-JP" altLang="en-US" baseline="0">
                <a:solidFill>
                  <a:schemeClr val="tx1"/>
                </a:solidFill>
              </a:rPr>
              <a:t>がありません。／書道に</a:t>
            </a:r>
            <a:r>
              <a:rPr kumimoji="1" lang="ja-JP" altLang="en-US" b="1" baseline="0">
                <a:solidFill>
                  <a:schemeClr val="tx1"/>
                </a:solidFill>
              </a:rPr>
              <a:t>興味</a:t>
            </a:r>
            <a:r>
              <a:rPr kumimoji="1" lang="ja-JP" altLang="en-US" baseline="0">
                <a:solidFill>
                  <a:schemeClr val="tx1"/>
                </a:solidFill>
              </a:rPr>
              <a:t>があります。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趣味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しゅみ</a:t>
            </a:r>
            <a:r>
              <a:rPr kumimoji="1" lang="en-US" altLang="ja-JP" baseline="0" dirty="0">
                <a:solidFill>
                  <a:schemeClr val="tx1"/>
                </a:solidFill>
              </a:rPr>
              <a:t>	hobby		</a:t>
            </a:r>
            <a:r>
              <a:rPr kumimoji="1" lang="ja-JP" altLang="en-US" b="1" baseline="0">
                <a:solidFill>
                  <a:schemeClr val="tx1"/>
                </a:solidFill>
              </a:rPr>
              <a:t>趣味</a:t>
            </a:r>
            <a:r>
              <a:rPr kumimoji="1" lang="ja-JP" altLang="en-US" baseline="0">
                <a:solidFill>
                  <a:schemeClr val="tx1"/>
                </a:solidFill>
              </a:rPr>
              <a:t>はカラオケです。／彼とは</a:t>
            </a:r>
            <a:r>
              <a:rPr kumimoji="1" lang="ja-JP" altLang="en-US" b="1" baseline="0">
                <a:solidFill>
                  <a:schemeClr val="tx1"/>
                </a:solidFill>
              </a:rPr>
              <a:t>趣味</a:t>
            </a:r>
            <a:r>
              <a:rPr kumimoji="1" lang="ja-JP" altLang="en-US" baseline="0">
                <a:solidFill>
                  <a:schemeClr val="tx1"/>
                </a:solidFill>
              </a:rPr>
              <a:t>が同じで、友だちになった。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味方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みかた</a:t>
            </a:r>
            <a:r>
              <a:rPr kumimoji="1" lang="en-US" altLang="ja-JP" baseline="0" dirty="0">
                <a:solidFill>
                  <a:schemeClr val="tx1"/>
                </a:solidFill>
              </a:rPr>
              <a:t>	side, friend, supporter	</a:t>
            </a:r>
            <a:r>
              <a:rPr kumimoji="1" lang="ja-JP" altLang="en-US" baseline="0">
                <a:solidFill>
                  <a:schemeClr val="tx1"/>
                </a:solidFill>
              </a:rPr>
              <a:t>あなたの</a:t>
            </a:r>
            <a:r>
              <a:rPr kumimoji="1" lang="ja-JP" altLang="en-US" b="1" baseline="0">
                <a:solidFill>
                  <a:schemeClr val="tx1"/>
                </a:solidFill>
              </a:rPr>
              <a:t>味方</a:t>
            </a:r>
            <a:r>
              <a:rPr kumimoji="1" lang="ja-JP" altLang="en-US" baseline="0">
                <a:solidFill>
                  <a:schemeClr val="tx1"/>
                </a:solidFill>
              </a:rPr>
              <a:t>です。／父はいつも私の</a:t>
            </a:r>
            <a:r>
              <a:rPr kumimoji="1" lang="ja-JP" altLang="en-US" b="1" baseline="0">
                <a:solidFill>
                  <a:schemeClr val="tx1"/>
                </a:solidFill>
              </a:rPr>
              <a:t>味方</a:t>
            </a:r>
            <a:r>
              <a:rPr kumimoji="1" lang="ja-JP" altLang="en-US" baseline="0">
                <a:solidFill>
                  <a:schemeClr val="tx1"/>
                </a:solidFill>
              </a:rPr>
              <a:t>になってくれた。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味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あじ</a:t>
            </a:r>
            <a:r>
              <a:rPr kumimoji="1" lang="en-US" altLang="ja-JP" baseline="0" dirty="0">
                <a:latin typeface="+mn-lt"/>
              </a:rPr>
              <a:t>	taste		</a:t>
            </a:r>
            <a:r>
              <a:rPr kumimoji="1" lang="ja-JP" altLang="en-US" baseline="0">
                <a:latin typeface="+mn-lt"/>
              </a:rPr>
              <a:t>どんな</a:t>
            </a:r>
            <a:r>
              <a:rPr kumimoji="1" lang="ja-JP" altLang="en-US" b="1" baseline="0">
                <a:latin typeface="+mn-lt"/>
              </a:rPr>
              <a:t>味</a:t>
            </a:r>
            <a:r>
              <a:rPr kumimoji="1" lang="ja-JP" altLang="en-US" baseline="0">
                <a:latin typeface="+mn-lt"/>
              </a:rPr>
              <a:t>ですか。／へんな</a:t>
            </a:r>
            <a:r>
              <a:rPr kumimoji="1" lang="ja-JP" altLang="en-US" b="1" baseline="0">
                <a:latin typeface="+mn-lt"/>
              </a:rPr>
              <a:t>味</a:t>
            </a:r>
            <a:r>
              <a:rPr kumimoji="1" lang="ja-JP" altLang="en-US" baseline="0">
                <a:latin typeface="+mn-lt"/>
              </a:rPr>
              <a:t>がします。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味わう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あじわう</a:t>
            </a:r>
            <a:r>
              <a:rPr kumimoji="1" lang="en-US" altLang="ja-JP" baseline="0" dirty="0">
                <a:latin typeface="+mn-lt"/>
              </a:rPr>
              <a:t>	to taste		</a:t>
            </a:r>
            <a:r>
              <a:rPr kumimoji="1" lang="ja-JP" altLang="en-US" baseline="0">
                <a:latin typeface="+mn-lt"/>
              </a:rPr>
              <a:t>よく</a:t>
            </a:r>
            <a:r>
              <a:rPr kumimoji="1" lang="ja-JP" altLang="en-US" b="1" baseline="0">
                <a:latin typeface="+mn-lt"/>
              </a:rPr>
              <a:t>味わって</a:t>
            </a:r>
            <a:r>
              <a:rPr kumimoji="1" lang="ja-JP" altLang="en-US" baseline="0">
                <a:latin typeface="+mn-lt"/>
              </a:rPr>
              <a:t>食べる。／ワインをおいしく</a:t>
            </a:r>
            <a:r>
              <a:rPr kumimoji="1" lang="ja-JP" altLang="en-US" b="1" baseline="0">
                <a:latin typeface="+mn-lt"/>
              </a:rPr>
              <a:t>味わう</a:t>
            </a:r>
            <a:r>
              <a:rPr kumimoji="1" lang="ja-JP" altLang="en-US" baseline="0">
                <a:latin typeface="+mn-lt"/>
              </a:rPr>
              <a:t>には温度が大切です。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9724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993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7975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7899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517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793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916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3812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612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72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8302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344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143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この文の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意味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がよくわかりせん。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スポーツにはあまり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興味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趣味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はカラオケです。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どんな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よく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味わって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食べる。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taste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ミ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意味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いみ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meaning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興味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きょうみ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interest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趣味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しゅみ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hobby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あじ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あじ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味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あじ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taste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味わう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あじわう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taste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ACE40956-1CF7-0546-A21C-2C4CCF1BD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26940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2022-09-15T03:38:42Z</dcterms:created>
  <dcterms:modified xsi:type="dcterms:W3CDTF">2022-09-15T03:39:03Z</dcterms:modified>
</cp:coreProperties>
</file>