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13" autoAdjust="0"/>
    <p:restoredTop sz="67551" autoAdjust="0"/>
  </p:normalViewPr>
  <p:slideViewPr>
    <p:cSldViewPr snapToGrid="0" snapToObjects="1">
      <p:cViewPr varScale="1">
        <p:scale>
          <a:sx n="84" d="100"/>
          <a:sy n="84" d="100"/>
        </p:scale>
        <p:origin x="2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門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dirty="0"/>
          </a:p>
          <a:p>
            <a:r>
              <a:rPr kumimoji="1" lang="ja-JP" altLang="en-US"/>
              <a:t>門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正門</a:t>
            </a:r>
            <a:r>
              <a:rPr kumimoji="1" lang="en-US" altLang="ja-JP" dirty="0"/>
              <a:t>	N2N3	〔</a:t>
            </a:r>
            <a:r>
              <a:rPr kumimoji="1" lang="ja-JP" altLang="en-US"/>
              <a:t>正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専門</a:t>
            </a:r>
            <a:r>
              <a:rPr kumimoji="1" lang="en-US" altLang="ja-JP" dirty="0"/>
              <a:t>	N4	〔</a:t>
            </a:r>
            <a:r>
              <a:rPr kumimoji="1" lang="ja-JP" altLang="en-US"/>
              <a:t>専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門</a:t>
            </a:r>
            <a:r>
              <a:rPr kumimoji="1" lang="ja-JP" altLang="en-US" dirty="0">
                <a:solidFill>
                  <a:schemeClr val="tx1"/>
                </a:solidFill>
              </a:rPr>
              <a:t>	もん	</a:t>
            </a:r>
            <a:r>
              <a:rPr kumimoji="1" lang="en-US" altLang="ja-JP" dirty="0">
                <a:solidFill>
                  <a:schemeClr val="tx1"/>
                </a:solidFill>
              </a:rPr>
              <a:t>gate		</a:t>
            </a:r>
            <a:r>
              <a:rPr kumimoji="1" lang="ja-JP" altLang="en-US" sz="1200" b="1">
                <a:latin typeface="+mn-ea"/>
              </a:rPr>
              <a:t>門</a:t>
            </a:r>
            <a:r>
              <a:rPr kumimoji="1" lang="ja-JP" altLang="en-US" sz="1200">
                <a:latin typeface="+mn-ea"/>
              </a:rPr>
              <a:t>のまえで写真</a:t>
            </a:r>
            <a:r>
              <a:rPr kumimoji="1" lang="en-US" altLang="ja-JP" sz="1200" dirty="0">
                <a:latin typeface="+mn-ea"/>
              </a:rPr>
              <a:t>(</a:t>
            </a:r>
            <a:r>
              <a:rPr kumimoji="1" lang="ja-JP" altLang="en-US" sz="1200">
                <a:latin typeface="+mn-ea"/>
              </a:rPr>
              <a:t>しゃしん</a:t>
            </a:r>
            <a:r>
              <a:rPr kumimoji="1" lang="en-US" altLang="ja-JP" sz="1200" dirty="0">
                <a:latin typeface="+mn-ea"/>
              </a:rPr>
              <a:t>)</a:t>
            </a:r>
            <a:r>
              <a:rPr kumimoji="1" lang="ja-JP" altLang="en-US" sz="1200">
                <a:latin typeface="+mn-ea"/>
              </a:rPr>
              <a:t>をとりましょう。</a:t>
            </a:r>
            <a:r>
              <a:rPr kumimoji="1" lang="ja-JP" altLang="en-US" b="0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門</a:t>
            </a:r>
            <a:r>
              <a:rPr kumimoji="1" lang="ja-JP" altLang="en-US" b="0">
                <a:solidFill>
                  <a:schemeClr val="tx1"/>
                </a:solidFill>
              </a:rPr>
              <a:t>がしまっています。／</a:t>
            </a:r>
            <a:r>
              <a:rPr kumimoji="1" lang="ja-JP" altLang="en-US" b="1">
                <a:solidFill>
                  <a:schemeClr val="tx1"/>
                </a:solidFill>
              </a:rPr>
              <a:t>門</a:t>
            </a:r>
            <a:r>
              <a:rPr kumimoji="1" lang="ja-JP" altLang="en-US" b="0">
                <a:solidFill>
                  <a:schemeClr val="tx1"/>
                </a:solidFill>
              </a:rPr>
              <a:t>のちかくに車をとめないでください。</a:t>
            </a:r>
            <a:endParaRPr kumimoji="1" lang="en-US" altLang="ja-JP" b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正門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せいもん</a:t>
            </a:r>
            <a:r>
              <a:rPr kumimoji="1" lang="en-US" altLang="ja-JP" dirty="0">
                <a:solidFill>
                  <a:schemeClr val="tx1"/>
                </a:solidFill>
              </a:rPr>
              <a:t>	the main gate	</a:t>
            </a:r>
            <a:r>
              <a:rPr kumimoji="1" lang="ja-JP" altLang="en-US" b="1">
                <a:solidFill>
                  <a:schemeClr val="tx1"/>
                </a:solidFill>
              </a:rPr>
              <a:t>正門</a:t>
            </a:r>
            <a:r>
              <a:rPr kumimoji="1" lang="ja-JP" altLang="en-US">
                <a:solidFill>
                  <a:schemeClr val="tx1"/>
                </a:solidFill>
              </a:rPr>
              <a:t>のまえにコンビニがあります。</a:t>
            </a:r>
            <a:r>
              <a:rPr kumimoji="1" lang="ja-JP" altLang="en-US" b="0">
                <a:solidFill>
                  <a:schemeClr val="tx1"/>
                </a:solidFill>
              </a:rPr>
              <a:t>／６時に</a:t>
            </a:r>
            <a:r>
              <a:rPr kumimoji="1" lang="ja-JP" altLang="en-US" b="1">
                <a:solidFill>
                  <a:schemeClr val="tx1"/>
                </a:solidFill>
              </a:rPr>
              <a:t>正門</a:t>
            </a:r>
            <a:r>
              <a:rPr kumimoji="1" lang="ja-JP" altLang="en-US">
                <a:solidFill>
                  <a:schemeClr val="tx1"/>
                </a:solidFill>
              </a:rPr>
              <a:t>であいましょう。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専門</a:t>
            </a:r>
            <a:r>
              <a:rPr kumimoji="1" lang="ja-JP" altLang="en-US" dirty="0">
                <a:solidFill>
                  <a:schemeClr val="tx1"/>
                </a:solidFill>
              </a:rPr>
              <a:t>	せんもん	</a:t>
            </a:r>
            <a:r>
              <a:rPr kumimoji="1" lang="en-US" altLang="ja-JP" dirty="0">
                <a:solidFill>
                  <a:schemeClr val="tx1"/>
                </a:solidFill>
              </a:rPr>
              <a:t>specialty		</a:t>
            </a:r>
            <a:r>
              <a:rPr kumimoji="1" lang="ja-JP" altLang="en-US">
                <a:solidFill>
                  <a:schemeClr val="tx1"/>
                </a:solidFill>
              </a:rPr>
              <a:t>ご</a:t>
            </a:r>
            <a:r>
              <a:rPr kumimoji="1" lang="ja-JP" altLang="en-US" b="1">
                <a:solidFill>
                  <a:schemeClr val="tx1"/>
                </a:solidFill>
              </a:rPr>
              <a:t>専門</a:t>
            </a:r>
            <a:r>
              <a:rPr kumimoji="1" lang="ja-JP" altLang="en-US">
                <a:solidFill>
                  <a:schemeClr val="tx1"/>
                </a:solidFill>
              </a:rPr>
              <a:t>はなんですか。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>
                <a:solidFill>
                  <a:schemeClr val="tx1"/>
                </a:solidFill>
              </a:rPr>
              <a:t>プログラミングです。／リンさんの</a:t>
            </a:r>
            <a:r>
              <a:rPr kumimoji="1" lang="ja-JP" altLang="en-US" b="1">
                <a:solidFill>
                  <a:schemeClr val="tx1"/>
                </a:solidFill>
              </a:rPr>
              <a:t>専門</a:t>
            </a:r>
            <a:r>
              <a:rPr kumimoji="1" lang="ja-JP" altLang="en-US">
                <a:solidFill>
                  <a:schemeClr val="tx1"/>
                </a:solidFill>
              </a:rPr>
              <a:t>は経済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けいざい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b="0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専門</a:t>
            </a:r>
            <a:r>
              <a:rPr kumimoji="1" lang="ja-JP" altLang="en-US" b="0">
                <a:solidFill>
                  <a:schemeClr val="tx1"/>
                </a:solidFill>
              </a:rPr>
              <a:t>の勉強</a:t>
            </a:r>
            <a:r>
              <a:rPr kumimoji="1" lang="en-US" altLang="ja-JP" b="0" dirty="0">
                <a:solidFill>
                  <a:schemeClr val="tx1"/>
                </a:solidFill>
              </a:rPr>
              <a:t>(</a:t>
            </a:r>
            <a:r>
              <a:rPr kumimoji="1" lang="ja-JP" altLang="en-US" b="0">
                <a:solidFill>
                  <a:schemeClr val="tx1"/>
                </a:solidFill>
              </a:rPr>
              <a:t>べんきょう</a:t>
            </a:r>
            <a:r>
              <a:rPr kumimoji="1" lang="en-US" altLang="ja-JP" b="0" dirty="0">
                <a:solidFill>
                  <a:schemeClr val="tx1"/>
                </a:solidFill>
              </a:rPr>
              <a:t>)</a:t>
            </a:r>
            <a:r>
              <a:rPr kumimoji="1" lang="ja-JP" altLang="en-US" b="0">
                <a:solidFill>
                  <a:schemeClr val="tx1"/>
                </a:solidFill>
              </a:rPr>
              <a:t>はたのしいです。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F2093838-08CF-4AFE-9B8D-06A7F96DF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23" y="315973"/>
            <a:ext cx="994296" cy="99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84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gate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899918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モン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門　　	もん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正門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せいもん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 main gate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専門　	せんもん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specialty</a:t>
                      </a:r>
                      <a:endParaRPr kumimoji="1" lang="ja-JP" altLang="en-US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かど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C2698CD-4B03-4BCF-920E-1502D22DA132}"/>
              </a:ext>
            </a:extLst>
          </p:cNvPr>
          <p:cNvSpPr txBox="1"/>
          <p:nvPr/>
        </p:nvSpPr>
        <p:spPr>
          <a:xfrm>
            <a:off x="516254" y="3631712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>
                <a:latin typeface="+mn-ea"/>
              </a:rPr>
              <a:t>門</a:t>
            </a:r>
            <a:r>
              <a:rPr kumimoji="1" lang="ja-JP" altLang="en-US" sz="2400">
                <a:latin typeface="+mn-ea"/>
              </a:rPr>
              <a:t>のまえで写真</a:t>
            </a:r>
            <a:r>
              <a:rPr kumimoji="1" lang="en-US" altLang="ja-JP" sz="2400" dirty="0">
                <a:latin typeface="+mn-ea"/>
              </a:rPr>
              <a:t>(</a:t>
            </a:r>
            <a:r>
              <a:rPr kumimoji="1" lang="ja-JP" altLang="en-US" sz="2400">
                <a:latin typeface="+mn-ea"/>
              </a:rPr>
              <a:t>しゃしん</a:t>
            </a:r>
            <a:r>
              <a:rPr kumimoji="1" lang="en-US" altLang="ja-JP" sz="2400" dirty="0">
                <a:latin typeface="+mn-ea"/>
              </a:rPr>
              <a:t>)</a:t>
            </a:r>
            <a:r>
              <a:rPr kumimoji="1" lang="ja-JP" altLang="en-US" sz="2400">
                <a:latin typeface="+mn-ea"/>
              </a:rPr>
              <a:t>をとりましょう。</a:t>
            </a:r>
            <a:endParaRPr kumimoji="1" lang="en-US" altLang="ja-JP" sz="2400" dirty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正門</a:t>
            </a:r>
            <a:r>
              <a:rPr kumimoji="1" lang="ja-JP" altLang="en-US" sz="2400"/>
              <a:t>のまえにコンビニがあります</a:t>
            </a:r>
            <a:r>
              <a:rPr kumimoji="1" lang="ja-JP" altLang="en-US" sz="2400" b="0" i="0">
                <a:latin typeface="+mn-ea"/>
              </a:rPr>
              <a:t>。</a:t>
            </a:r>
            <a:endParaRPr kumimoji="1" lang="en-US" altLang="ja-JP" sz="2400" b="0" i="0" dirty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ご</a:t>
            </a:r>
            <a:r>
              <a:rPr kumimoji="1" lang="ja-JP" altLang="en-US" sz="2400" b="1"/>
              <a:t>専門</a:t>
            </a:r>
            <a:r>
              <a:rPr kumimoji="1" lang="ja-JP" altLang="en-US" sz="2400"/>
              <a:t>はなんですか。</a:t>
            </a:r>
            <a:r>
              <a:rPr kumimoji="1" lang="en-US" altLang="ja-JP" sz="2400" dirty="0"/>
              <a:t>…</a:t>
            </a:r>
            <a:r>
              <a:rPr kumimoji="1" lang="ja-JP" altLang="en-US" sz="2400"/>
              <a:t>プログラミングです。</a:t>
            </a:r>
            <a:endParaRPr kumimoji="1" lang="en-US" altLang="ja-JP" sz="2400" b="0" i="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3031</TotalTime>
  <Words>188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93</cp:revision>
  <dcterms:created xsi:type="dcterms:W3CDTF">2021-08-24T02:27:18Z</dcterms:created>
  <dcterms:modified xsi:type="dcterms:W3CDTF">2022-09-13T23:39:44Z</dcterms:modified>
</cp:coreProperties>
</file>