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28639"/>
  </p:normalViewPr>
  <p:slideViewPr>
    <p:cSldViewPr snapToGrid="0">
      <p:cViewPr varScale="1">
        <p:scale>
          <a:sx n="31" d="100"/>
          <a:sy n="31" d="100"/>
        </p:scale>
        <p:origin x="42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4FF114-3B2A-D54C-9478-2B3AFE4D9326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BF66A-A2FB-2A44-8F72-AAC74EF1E0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3181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念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残念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残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記念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記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信念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信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念入り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入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失念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失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残念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ざんねん</a:t>
            </a:r>
            <a:r>
              <a:rPr kumimoji="1" lang="en-US" altLang="ja-JP" baseline="0" dirty="0">
                <a:latin typeface="+mn-lt"/>
              </a:rPr>
              <a:t>	regrettable			</a:t>
            </a:r>
            <a:r>
              <a:rPr kumimoji="1" lang="ja-JP" altLang="en-US" baseline="0">
                <a:latin typeface="+mn-lt"/>
              </a:rPr>
              <a:t>その日は用事があって行けません。</a:t>
            </a:r>
            <a:r>
              <a:rPr kumimoji="1" lang="ja-JP" altLang="en-US" b="1" baseline="0">
                <a:latin typeface="+mn-lt"/>
              </a:rPr>
              <a:t>残念</a:t>
            </a:r>
            <a:r>
              <a:rPr kumimoji="1" lang="ja-JP" altLang="en-US" baseline="0">
                <a:latin typeface="+mn-lt"/>
              </a:rPr>
              <a:t>です。／会えなくて</a:t>
            </a:r>
            <a:r>
              <a:rPr kumimoji="1" lang="ja-JP" altLang="en-US" b="1" baseline="0">
                <a:latin typeface="+mn-lt"/>
              </a:rPr>
              <a:t>残念</a:t>
            </a:r>
            <a:r>
              <a:rPr kumimoji="1" lang="ja-JP" altLang="en-US" baseline="0">
                <a:latin typeface="+mn-lt"/>
              </a:rPr>
              <a:t>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記念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きねん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commemoration, remembrance	</a:t>
            </a:r>
            <a:r>
              <a:rPr kumimoji="1" lang="ja-JP" altLang="en-US" baseline="0">
                <a:solidFill>
                  <a:schemeClr val="tx1"/>
                </a:solidFill>
              </a:rPr>
              <a:t>みんなで</a:t>
            </a:r>
            <a:r>
              <a:rPr kumimoji="1" lang="ja-JP" altLang="en-US" b="1" baseline="0">
                <a:solidFill>
                  <a:schemeClr val="tx1"/>
                </a:solidFill>
              </a:rPr>
              <a:t>記念</a:t>
            </a:r>
            <a:r>
              <a:rPr kumimoji="1" lang="ja-JP" altLang="en-US" baseline="0">
                <a:solidFill>
                  <a:schemeClr val="tx1"/>
                </a:solidFill>
              </a:rPr>
              <a:t>写真をとりましょう。</a:t>
            </a:r>
            <a:r>
              <a:rPr kumimoji="1" lang="ja-JP" altLang="en-US" baseline="0">
                <a:latin typeface="+mn-lt"/>
              </a:rPr>
              <a:t>／旅の</a:t>
            </a:r>
            <a:r>
              <a:rPr kumimoji="1" lang="ja-JP" altLang="en-US" b="1" baseline="0">
                <a:latin typeface="+mn-lt"/>
              </a:rPr>
              <a:t>記念</a:t>
            </a:r>
            <a:r>
              <a:rPr kumimoji="1" lang="ja-JP" altLang="en-US" baseline="0">
                <a:latin typeface="+mn-lt"/>
              </a:rPr>
              <a:t>にお一ついかがですか。／結婚</a:t>
            </a:r>
            <a:r>
              <a:rPr kumimoji="1" lang="ja-JP" altLang="en-US" b="1" baseline="0">
                <a:latin typeface="+mn-lt"/>
              </a:rPr>
              <a:t>記念</a:t>
            </a:r>
            <a:r>
              <a:rPr kumimoji="1" lang="ja-JP" altLang="en-US" baseline="0">
                <a:latin typeface="+mn-lt"/>
              </a:rPr>
              <a:t>日に２人で食事に出かけた。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信念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しんねん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belief, faith			</a:t>
            </a:r>
            <a:r>
              <a:rPr kumimoji="1" lang="ja-JP" altLang="en-US" baseline="0">
                <a:solidFill>
                  <a:schemeClr val="tx1"/>
                </a:solidFill>
              </a:rPr>
              <a:t>彼女は強い</a:t>
            </a:r>
            <a:r>
              <a:rPr kumimoji="1" lang="ja-JP" altLang="en-US" b="1" baseline="0">
                <a:solidFill>
                  <a:schemeClr val="tx1"/>
                </a:solidFill>
              </a:rPr>
              <a:t>信念</a:t>
            </a:r>
            <a:r>
              <a:rPr kumimoji="1" lang="ja-JP" altLang="en-US" baseline="0">
                <a:solidFill>
                  <a:schemeClr val="tx1"/>
                </a:solidFill>
              </a:rPr>
              <a:t>を持っている。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念入り</a:t>
            </a:r>
            <a:r>
              <a:rPr kumimoji="1" lang="ja-JP" altLang="en-US" baseline="-25000"/>
              <a:t>な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ねんいり</a:t>
            </a:r>
            <a:r>
              <a:rPr kumimoji="1" lang="en-US" altLang="ja-JP" baseline="0" dirty="0">
                <a:solidFill>
                  <a:schemeClr val="tx1"/>
                </a:solidFill>
              </a:rPr>
              <a:t>	careful, elaborate		</a:t>
            </a:r>
            <a:r>
              <a:rPr kumimoji="1" lang="ja-JP" altLang="en-US" baseline="0">
                <a:solidFill>
                  <a:schemeClr val="tx1"/>
                </a:solidFill>
              </a:rPr>
              <a:t>問題がないか、</a:t>
            </a:r>
            <a:r>
              <a:rPr kumimoji="1" lang="ja-JP" altLang="en-US" b="1" baseline="0">
                <a:solidFill>
                  <a:schemeClr val="tx1"/>
                </a:solidFill>
              </a:rPr>
              <a:t>念入り</a:t>
            </a:r>
            <a:r>
              <a:rPr kumimoji="1" lang="ja-JP" altLang="en-US" baseline="0">
                <a:solidFill>
                  <a:schemeClr val="tx1"/>
                </a:solidFill>
              </a:rPr>
              <a:t>にチェックした。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="1" baseline="0">
                <a:latin typeface="+mn-lt"/>
              </a:rPr>
              <a:t>念入り</a:t>
            </a:r>
            <a:r>
              <a:rPr kumimoji="1" lang="ja-JP" altLang="en-US" baseline="0">
                <a:latin typeface="+mn-lt"/>
              </a:rPr>
              <a:t>に打合せを行った。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失念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しつねん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forget			</a:t>
            </a:r>
            <a:r>
              <a:rPr kumimoji="1" lang="ja-JP" altLang="en-US" b="1" baseline="0">
                <a:solidFill>
                  <a:schemeClr val="tx1"/>
                </a:solidFill>
              </a:rPr>
              <a:t>失念</a:t>
            </a:r>
            <a:r>
              <a:rPr kumimoji="1" lang="ja-JP" altLang="en-US" baseline="0">
                <a:solidFill>
                  <a:schemeClr val="tx1"/>
                </a:solidFill>
              </a:rPr>
              <a:t>していました。すみませんでした。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5978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954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2864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609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73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1905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0652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5867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4765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050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73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6800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989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その日は用事があって行けません。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残念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みんなで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記念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写真をとりましょう。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結婚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記念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日に２人で食事に出かけた。</a:t>
            </a:r>
            <a:endParaRPr kumimoji="1" lang="en-US" altLang="ja-JP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thoughts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ネン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残念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ざんねん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regrettable</a:t>
                      </a:r>
                    </a:p>
                    <a:p>
                      <a:r>
                        <a:rPr kumimoji="1" lang="ja-JP" altLang="en-US" sz="2400" baseline="0"/>
                        <a:t>記念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-25000" dirty="0"/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きねん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commemoration, remembrance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C2518F49-1C7B-144D-8D4E-FF67F3615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5516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2022-09-15T04:11:21Z</dcterms:created>
  <dcterms:modified xsi:type="dcterms:W3CDTF">2022-09-15T04:11:43Z</dcterms:modified>
</cp:coreProperties>
</file>