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8980"/>
  </p:normalViewPr>
  <p:slideViewPr>
    <p:cSldViewPr snapToGrid="0">
      <p:cViewPr varScale="1">
        <p:scale>
          <a:sx n="59" d="100"/>
          <a:sy n="59" d="100"/>
        </p:scale>
        <p:origin x="31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4B543-0836-EA44-8B87-705BA365712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0898C-F4EF-AA44-828A-0D7261BC6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202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押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押印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印</a:t>
            </a:r>
            <a:r>
              <a:rPr kumimoji="1" lang="en-US" altLang="ja-JP" baseline="0" dirty="0"/>
              <a:t>〕N2N3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押す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押さえる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押し入れ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/>
              <a:t>入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押印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おういん</a:t>
            </a:r>
            <a:r>
              <a:rPr kumimoji="1" lang="en-US" altLang="ja-JP" baseline="0" dirty="0"/>
              <a:t>	to put one’s seal	</a:t>
            </a:r>
            <a:r>
              <a:rPr kumimoji="1" lang="ja-JP" altLang="en-US" baseline="0"/>
              <a:t>こちらに</a:t>
            </a:r>
            <a:r>
              <a:rPr kumimoji="1" lang="ja-JP" altLang="en-US" b="1" baseline="0"/>
              <a:t>押印</a:t>
            </a:r>
            <a:r>
              <a:rPr kumimoji="1" lang="ja-JP" altLang="en-US" baseline="0"/>
              <a:t>をお願いします。／書類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しょるい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をよく読んでから、</a:t>
            </a:r>
            <a:r>
              <a:rPr kumimoji="1" lang="ja-JP" altLang="en-US" b="1" baseline="0"/>
              <a:t>押印</a:t>
            </a:r>
            <a:r>
              <a:rPr kumimoji="1" lang="ja-JP" altLang="en-US" baseline="0"/>
              <a:t>します。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押す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おす</a:t>
            </a:r>
            <a:r>
              <a:rPr kumimoji="1" lang="en-US" altLang="ja-JP" baseline="0" dirty="0">
                <a:latin typeface="+mn-lt"/>
              </a:rPr>
              <a:t>	to push		</a:t>
            </a:r>
            <a:r>
              <a:rPr kumimoji="1" lang="ja-JP" altLang="en-US" baseline="0">
                <a:latin typeface="+mn-lt"/>
              </a:rPr>
              <a:t>あぶないですから、</a:t>
            </a:r>
            <a:r>
              <a:rPr kumimoji="1" lang="ja-JP" altLang="en-US" b="1" baseline="0">
                <a:latin typeface="+mn-lt"/>
              </a:rPr>
              <a:t>押さない</a:t>
            </a:r>
            <a:r>
              <a:rPr kumimoji="1" lang="ja-JP" altLang="en-US" baseline="0">
                <a:latin typeface="+mn-lt"/>
              </a:rPr>
              <a:t>でください。／赤いボタンを</a:t>
            </a:r>
            <a:r>
              <a:rPr kumimoji="1" lang="ja-JP" altLang="en-US" b="1" baseline="0">
                <a:latin typeface="+mn-lt"/>
              </a:rPr>
              <a:t>押して</a:t>
            </a:r>
            <a:r>
              <a:rPr kumimoji="1" lang="ja-JP" altLang="en-US" baseline="0">
                <a:latin typeface="+mn-lt"/>
              </a:rPr>
              <a:t>ください。／このドアは</a:t>
            </a:r>
            <a:r>
              <a:rPr kumimoji="1" lang="ja-JP" altLang="en-US" b="1" baseline="0">
                <a:latin typeface="+mn-lt"/>
              </a:rPr>
              <a:t>押す</a:t>
            </a:r>
            <a:r>
              <a:rPr kumimoji="1" lang="ja-JP" altLang="en-US" baseline="0">
                <a:latin typeface="+mn-lt"/>
              </a:rPr>
              <a:t>のではなく、引いてください。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押さえる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おさえる</a:t>
            </a:r>
            <a:r>
              <a:rPr kumimoji="1" lang="en-US" altLang="ja-JP" baseline="0" dirty="0">
                <a:latin typeface="+mn-lt"/>
              </a:rPr>
              <a:t>	to hold		</a:t>
            </a:r>
            <a:r>
              <a:rPr kumimoji="1" lang="ja-JP" altLang="en-US" baseline="0">
                <a:latin typeface="+mn-lt"/>
              </a:rPr>
              <a:t>プリントを本で</a:t>
            </a:r>
            <a:r>
              <a:rPr kumimoji="1" lang="ja-JP" altLang="en-US" b="1" baseline="0">
                <a:latin typeface="+mn-lt"/>
              </a:rPr>
              <a:t>押さえた</a:t>
            </a:r>
            <a:r>
              <a:rPr kumimoji="1" lang="ja-JP" altLang="en-US" baseline="0">
                <a:latin typeface="+mn-lt"/>
              </a:rPr>
              <a:t>。／手で耳を</a:t>
            </a:r>
            <a:r>
              <a:rPr kumimoji="1" lang="ja-JP" altLang="en-US" b="1" baseline="0">
                <a:latin typeface="+mn-lt"/>
              </a:rPr>
              <a:t>押さえた</a:t>
            </a:r>
            <a:r>
              <a:rPr kumimoji="1" lang="ja-JP" altLang="en-US" baseline="0">
                <a:latin typeface="+mn-lt"/>
              </a:rPr>
              <a:t>。／しばらく手で</a:t>
            </a:r>
            <a:r>
              <a:rPr kumimoji="1" lang="ja-JP" altLang="en-US" b="1" baseline="0">
                <a:latin typeface="+mn-lt"/>
              </a:rPr>
              <a:t>押さえて</a:t>
            </a:r>
            <a:r>
              <a:rPr kumimoji="1" lang="ja-JP" altLang="en-US" baseline="0">
                <a:latin typeface="+mn-lt"/>
              </a:rPr>
              <a:t>おいてください。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押し入れ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おしいれ</a:t>
            </a:r>
            <a:r>
              <a:rPr kumimoji="1" lang="en-US" altLang="ja-JP" baseline="0" dirty="0">
                <a:latin typeface="+mn-lt"/>
              </a:rPr>
              <a:t>	closet		</a:t>
            </a:r>
            <a:r>
              <a:rPr kumimoji="1" lang="ja-JP" altLang="en-US" b="1" baseline="0">
                <a:latin typeface="+mn-lt"/>
              </a:rPr>
              <a:t>押し入れ</a:t>
            </a:r>
            <a:r>
              <a:rPr kumimoji="1" lang="ja-JP" altLang="en-US" baseline="0">
                <a:latin typeface="+mn-lt"/>
              </a:rPr>
              <a:t>に荷物を入れる。／</a:t>
            </a:r>
            <a:r>
              <a:rPr kumimoji="1" lang="ja-JP" altLang="en-US" b="1" baseline="0">
                <a:latin typeface="+mn-lt"/>
              </a:rPr>
              <a:t>押し入れ</a:t>
            </a:r>
            <a:r>
              <a:rPr kumimoji="1" lang="ja-JP" altLang="en-US" baseline="0">
                <a:latin typeface="+mn-lt"/>
              </a:rPr>
              <a:t>にふとんが入っています。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5809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162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0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5030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519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945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4095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257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134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1767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330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6681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こちらに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押印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をお願いします。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赤いボタンを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押して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しばらく手で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押さえて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押し入れ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にふとんが入っています。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push, press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オウ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押印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おういん</a:t>
                      </a:r>
                      <a:r>
                        <a:rPr kumimoji="1" lang="en-US" altLang="ja-JP" sz="2400" baseline="0" dirty="0"/>
                        <a:t>	put one’s seal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さえる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押す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おす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to push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押さえる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おさえる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hold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押し入れ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おしいれ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closet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F28175B3-C03A-B14A-AAE6-627694989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223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2022-09-15T05:29:22Z</dcterms:created>
  <dcterms:modified xsi:type="dcterms:W3CDTF">2022-09-15T05:32:30Z</dcterms:modified>
</cp:coreProperties>
</file>