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63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72925"/>
  </p:normalViewPr>
  <p:slideViewPr>
    <p:cSldViewPr snapToGrid="0">
      <p:cViewPr varScale="1">
        <p:scale>
          <a:sx n="91" d="100"/>
          <a:sy n="91" d="100"/>
        </p:scale>
        <p:origin x="1920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B61DAFF-6919-5C4E-80F4-080D52B7E502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D5A947D-EDBC-534E-AF39-34B69CF0817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115135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〔</a:t>
            </a:r>
            <a:r>
              <a:rPr kumimoji="1" lang="ja-JP" altLang="en-US" dirty="0"/>
              <a:t>林</a:t>
            </a:r>
            <a:r>
              <a:rPr kumimoji="1" lang="en-US" altLang="ja-JP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森林</a:t>
            </a:r>
            <a:r>
              <a:rPr kumimoji="1" lang="en-US" altLang="ja-JP" dirty="0"/>
              <a:t>	N2N3	〔</a:t>
            </a:r>
            <a:r>
              <a:rPr kumimoji="1" lang="ja-JP" altLang="en-US"/>
              <a:t>森</a:t>
            </a:r>
            <a:r>
              <a:rPr kumimoji="1" lang="en-US" altLang="ja-JP"/>
              <a:t>〕N4</a:t>
            </a:r>
            <a:endParaRPr kumimoji="1" lang="en-US" altLang="ja-JP" dirty="0"/>
          </a:p>
          <a:p>
            <a:r>
              <a:rPr kumimoji="1" lang="ja-JP" altLang="en-US"/>
              <a:t>林業</a:t>
            </a:r>
            <a:r>
              <a:rPr kumimoji="1" lang="en-US" altLang="ja-JP" dirty="0"/>
              <a:t>	N1	〔</a:t>
            </a:r>
            <a:r>
              <a:rPr kumimoji="1" lang="ja-JP" altLang="en-US"/>
              <a:t>業</a:t>
            </a:r>
            <a:r>
              <a:rPr kumimoji="1" lang="en-US" altLang="ja-JP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林</a:t>
            </a:r>
            <a:r>
              <a:rPr kumimoji="1" lang="en-US" altLang="ja-JP" dirty="0"/>
              <a:t>	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solidFill>
                  <a:schemeClr val="tx1"/>
                </a:solidFill>
              </a:rPr>
              <a:t>森林	しんりん	</a:t>
            </a:r>
            <a:r>
              <a:rPr kumimoji="1" lang="en-US" altLang="ja-JP" dirty="0">
                <a:solidFill>
                  <a:schemeClr val="tx1"/>
                </a:solidFill>
              </a:rPr>
              <a:t>woods and forests	</a:t>
            </a:r>
            <a:r>
              <a:rPr kumimoji="1" lang="ja-JP" altLang="en-US">
                <a:solidFill>
                  <a:schemeClr val="tx1"/>
                </a:solidFill>
              </a:rPr>
              <a:t>日本は</a:t>
            </a:r>
            <a:r>
              <a:rPr kumimoji="1" lang="ja-JP" altLang="en-US" b="1">
                <a:solidFill>
                  <a:schemeClr val="tx1"/>
                </a:solidFill>
              </a:rPr>
              <a:t>森林</a:t>
            </a:r>
            <a:r>
              <a:rPr kumimoji="1" lang="ja-JP" altLang="en-US">
                <a:solidFill>
                  <a:schemeClr val="tx1"/>
                </a:solidFill>
              </a:rPr>
              <a:t>が多</a:t>
            </a:r>
            <a:r>
              <a:rPr kumimoji="1" lang="en-US" altLang="ja-JP" dirty="0">
                <a:solidFill>
                  <a:schemeClr val="tx1"/>
                </a:solidFill>
              </a:rPr>
              <a:t>(</a:t>
            </a:r>
            <a:r>
              <a:rPr kumimoji="1" lang="ja-JP" altLang="en-US">
                <a:solidFill>
                  <a:schemeClr val="tx1"/>
                </a:solidFill>
              </a:rPr>
              <a:t>おお</a:t>
            </a:r>
            <a:r>
              <a:rPr kumimoji="1" lang="en-US" altLang="ja-JP" dirty="0">
                <a:solidFill>
                  <a:schemeClr val="tx1"/>
                </a:solidFill>
              </a:rPr>
              <a:t>)</a:t>
            </a:r>
            <a:r>
              <a:rPr kumimoji="1" lang="ja-JP" altLang="en-US">
                <a:solidFill>
                  <a:schemeClr val="tx1"/>
                </a:solidFill>
              </a:rPr>
              <a:t>いです。／</a:t>
            </a:r>
            <a:r>
              <a:rPr kumimoji="1" lang="ja-JP" altLang="en-US" b="1">
                <a:solidFill>
                  <a:schemeClr val="tx1"/>
                </a:solidFill>
              </a:rPr>
              <a:t>森林</a:t>
            </a:r>
            <a:r>
              <a:rPr kumimoji="1" lang="ja-JP" altLang="en-US">
                <a:solidFill>
                  <a:schemeClr val="tx1"/>
                </a:solidFill>
              </a:rPr>
              <a:t>で火事</a:t>
            </a:r>
            <a:r>
              <a:rPr kumimoji="1" lang="en-US" altLang="ja-JP" dirty="0">
                <a:solidFill>
                  <a:schemeClr val="tx1"/>
                </a:solidFill>
              </a:rPr>
              <a:t>(</a:t>
            </a:r>
            <a:r>
              <a:rPr kumimoji="1" lang="ja-JP" altLang="en-US">
                <a:solidFill>
                  <a:schemeClr val="tx1"/>
                </a:solidFill>
              </a:rPr>
              <a:t>かじ</a:t>
            </a:r>
            <a:r>
              <a:rPr kumimoji="1" lang="en-US" altLang="ja-JP" dirty="0">
                <a:solidFill>
                  <a:schemeClr val="tx1"/>
                </a:solidFill>
              </a:rPr>
              <a:t>)</a:t>
            </a:r>
            <a:r>
              <a:rPr kumimoji="1" lang="ja-JP" altLang="en-US">
                <a:solidFill>
                  <a:schemeClr val="tx1"/>
                </a:solidFill>
              </a:rPr>
              <a:t>がありました。／</a:t>
            </a:r>
            <a:r>
              <a:rPr kumimoji="1" lang="ja-JP" altLang="en-US" b="1">
                <a:solidFill>
                  <a:schemeClr val="tx1"/>
                </a:solidFill>
              </a:rPr>
              <a:t>森林</a:t>
            </a:r>
            <a:r>
              <a:rPr kumimoji="1" lang="ja-JP" altLang="en-US">
                <a:solidFill>
                  <a:schemeClr val="tx1"/>
                </a:solidFill>
              </a:rPr>
              <a:t>が減ると、動植物</a:t>
            </a:r>
            <a:r>
              <a:rPr kumimoji="1" lang="en-US" altLang="ja-JP" dirty="0">
                <a:solidFill>
                  <a:schemeClr val="tx1"/>
                </a:solidFill>
              </a:rPr>
              <a:t>(</a:t>
            </a:r>
            <a:r>
              <a:rPr kumimoji="1" lang="ja-JP" altLang="en-US">
                <a:solidFill>
                  <a:schemeClr val="tx1"/>
                </a:solidFill>
              </a:rPr>
              <a:t>どうしょくぶつ</a:t>
            </a:r>
            <a:r>
              <a:rPr kumimoji="1" lang="en-US" altLang="ja-JP" dirty="0">
                <a:solidFill>
                  <a:schemeClr val="tx1"/>
                </a:solidFill>
              </a:rPr>
              <a:t>)</a:t>
            </a:r>
            <a:r>
              <a:rPr kumimoji="1" lang="ja-JP" altLang="en-US">
                <a:solidFill>
                  <a:schemeClr val="tx1"/>
                </a:solidFill>
              </a:rPr>
              <a:t>に大きな影響</a:t>
            </a:r>
            <a:r>
              <a:rPr kumimoji="1" lang="en-US" altLang="ja-JP" dirty="0">
                <a:solidFill>
                  <a:schemeClr val="tx1"/>
                </a:solidFill>
              </a:rPr>
              <a:t>(</a:t>
            </a:r>
            <a:r>
              <a:rPr kumimoji="1" lang="ja-JP" altLang="en-US">
                <a:solidFill>
                  <a:schemeClr val="tx1"/>
                </a:solidFill>
              </a:rPr>
              <a:t>えいきょう</a:t>
            </a:r>
            <a:r>
              <a:rPr kumimoji="1" lang="en-US" altLang="ja-JP" dirty="0">
                <a:solidFill>
                  <a:schemeClr val="tx1"/>
                </a:solidFill>
              </a:rPr>
              <a:t>)</a:t>
            </a:r>
            <a:r>
              <a:rPr kumimoji="1" lang="ja-JP" altLang="en-US">
                <a:solidFill>
                  <a:schemeClr val="tx1"/>
                </a:solidFill>
              </a:rPr>
              <a:t>があります。</a:t>
            </a:r>
            <a:endParaRPr kumimoji="1" lang="en-US" altLang="ja-JP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solidFill>
                  <a:schemeClr val="tx1"/>
                </a:solidFill>
              </a:rPr>
              <a:t>林業	りんぎょう	</a:t>
            </a:r>
            <a:r>
              <a:rPr kumimoji="1" lang="en-US" altLang="ja-JP" dirty="0">
                <a:solidFill>
                  <a:schemeClr val="tx1"/>
                </a:solidFill>
              </a:rPr>
              <a:t>forestry		</a:t>
            </a:r>
            <a:r>
              <a:rPr kumimoji="1" lang="ja-JP" altLang="en-US">
                <a:solidFill>
                  <a:schemeClr val="tx1"/>
                </a:solidFill>
              </a:rPr>
              <a:t>この町は</a:t>
            </a:r>
            <a:r>
              <a:rPr kumimoji="1" lang="ja-JP" altLang="en-US" b="1">
                <a:solidFill>
                  <a:schemeClr val="tx1"/>
                </a:solidFill>
              </a:rPr>
              <a:t>林業</a:t>
            </a:r>
            <a:r>
              <a:rPr kumimoji="1" lang="ja-JP" altLang="en-US">
                <a:solidFill>
                  <a:schemeClr val="tx1"/>
                </a:solidFill>
              </a:rPr>
              <a:t>が有名</a:t>
            </a:r>
            <a:r>
              <a:rPr kumimoji="1" lang="en-US" altLang="ja-JP" dirty="0">
                <a:solidFill>
                  <a:schemeClr val="tx1"/>
                </a:solidFill>
              </a:rPr>
              <a:t>(</a:t>
            </a:r>
            <a:r>
              <a:rPr kumimoji="1" lang="ja-JP" altLang="en-US">
                <a:solidFill>
                  <a:schemeClr val="tx1"/>
                </a:solidFill>
              </a:rPr>
              <a:t>ゆうめい</a:t>
            </a:r>
            <a:r>
              <a:rPr kumimoji="1" lang="en-US" altLang="ja-JP" dirty="0">
                <a:solidFill>
                  <a:schemeClr val="tx1"/>
                </a:solidFill>
              </a:rPr>
              <a:t>)</a:t>
            </a:r>
            <a:r>
              <a:rPr kumimoji="1" lang="ja-JP" altLang="en-US">
                <a:solidFill>
                  <a:schemeClr val="tx1"/>
                </a:solidFill>
              </a:rPr>
              <a:t>です。／</a:t>
            </a:r>
            <a:r>
              <a:rPr kumimoji="1" lang="ja-JP" altLang="en-US" b="1">
                <a:solidFill>
                  <a:schemeClr val="tx1"/>
                </a:solidFill>
              </a:rPr>
              <a:t>林業</a:t>
            </a:r>
            <a:r>
              <a:rPr kumimoji="1" lang="ja-JP" altLang="en-US">
                <a:solidFill>
                  <a:schemeClr val="tx1"/>
                </a:solidFill>
              </a:rPr>
              <a:t>をしたい人がふえているそうです。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solidFill>
                  <a:schemeClr val="tx1"/>
                </a:solidFill>
              </a:rPr>
              <a:t>林</a:t>
            </a:r>
            <a:r>
              <a:rPr kumimoji="1" lang="ja-JP" altLang="en-US" dirty="0">
                <a:solidFill>
                  <a:schemeClr val="tx1"/>
                </a:solidFill>
              </a:rPr>
              <a:t>	はやし	</a:t>
            </a:r>
            <a:r>
              <a:rPr kumimoji="1" lang="en-US" altLang="ja-JP" dirty="0">
                <a:solidFill>
                  <a:schemeClr val="tx1"/>
                </a:solidFill>
              </a:rPr>
              <a:t>the woods		</a:t>
            </a:r>
            <a:r>
              <a:rPr kumimoji="1" lang="ja-JP" altLang="en-US">
                <a:solidFill>
                  <a:schemeClr val="tx1"/>
                </a:solidFill>
              </a:rPr>
              <a:t>うちのちかくに</a:t>
            </a:r>
            <a:r>
              <a:rPr kumimoji="1" lang="ja-JP" altLang="en-US" b="1">
                <a:solidFill>
                  <a:schemeClr val="tx1"/>
                </a:solidFill>
              </a:rPr>
              <a:t>林</a:t>
            </a:r>
            <a:r>
              <a:rPr kumimoji="1" lang="ja-JP" altLang="en-US">
                <a:solidFill>
                  <a:schemeClr val="tx1"/>
                </a:solidFill>
              </a:rPr>
              <a:t>があります。／</a:t>
            </a:r>
            <a:r>
              <a:rPr kumimoji="1" lang="ja-JP" altLang="en-US" sz="1200">
                <a:solidFill>
                  <a:schemeClr val="tx1"/>
                </a:solidFill>
                <a:latin typeface="Segoe UI Historic" panose="020B0502040204020203" pitchFamily="34" charset="0"/>
              </a:rPr>
              <a:t>この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林</a:t>
            </a:r>
            <a:r>
              <a:rPr kumimoji="1" lang="ja-JP" altLang="en-US" sz="1200">
                <a:latin typeface="Segoe UI Historic" panose="020B0502040204020203" pitchFamily="34" charset="0"/>
              </a:rPr>
              <a:t>には鳥</a:t>
            </a:r>
            <a:r>
              <a:rPr kumimoji="1" lang="en-US" altLang="ja-JP" sz="1200" dirty="0">
                <a:latin typeface="Segoe UI Historic" panose="020B0502040204020203" pitchFamily="34" charset="0"/>
              </a:rPr>
              <a:t>(</a:t>
            </a:r>
            <a:r>
              <a:rPr kumimoji="1" lang="ja-JP" altLang="en-US" sz="1200">
                <a:latin typeface="Segoe UI Historic" panose="020B0502040204020203" pitchFamily="34" charset="0"/>
              </a:rPr>
              <a:t>とり</a:t>
            </a:r>
            <a:r>
              <a:rPr kumimoji="1" lang="en-US" altLang="ja-JP" sz="1200" dirty="0">
                <a:latin typeface="Segoe UI Historic" panose="020B0502040204020203" pitchFamily="34" charset="0"/>
              </a:rPr>
              <a:t>)</a:t>
            </a:r>
            <a:r>
              <a:rPr kumimoji="1" lang="ja-JP" altLang="en-US" sz="1200">
                <a:latin typeface="Segoe UI Historic" panose="020B0502040204020203" pitchFamily="34" charset="0"/>
              </a:rPr>
              <a:t>がたくさんいます。</a:t>
            </a:r>
            <a:r>
              <a:rPr kumimoji="1" lang="ja-JP" altLang="en-US" sz="1200">
                <a:solidFill>
                  <a:schemeClr val="tx1"/>
                </a:solidFill>
                <a:latin typeface="Segoe UI Historic" panose="020B0502040204020203" pitchFamily="34" charset="0"/>
              </a:rPr>
              <a:t>／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林</a:t>
            </a:r>
            <a:r>
              <a:rPr kumimoji="1" lang="ja-JP" altLang="en-US" sz="1200">
                <a:latin typeface="Segoe UI Historic" panose="020B0502040204020203" pitchFamily="34" charset="0"/>
              </a:rPr>
              <a:t>の中をさんぽします。</a:t>
            </a:r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027622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547194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670952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030551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275649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153950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160631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127587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689906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143295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045350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197520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793850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>
            <a:extLst>
              <a:ext uri="{FF2B5EF4-FFF2-40B4-BE49-F238E27FC236}">
                <a16:creationId xmlns:a16="http://schemas.microsoft.com/office/drawing/2014/main" id="{08DBE8A4-FCA5-4E63-90C3-AD671A8742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99" y="315973"/>
            <a:ext cx="986400" cy="9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20037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woods, grove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91440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リン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林業　	りんぎょう　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forestry</a:t>
                      </a:r>
                      <a:endParaRPr kumimoji="1" lang="ja-JP" alt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くん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はやし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林　　	はやし　　　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the woods</a:t>
                      </a:r>
                      <a:endParaRPr kumimoji="1" lang="ja-JP" alt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651764"/>
                  </a:ext>
                </a:extLst>
              </a:tr>
            </a:tbl>
          </a:graphicData>
        </a:graphic>
      </p:graphicFrame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1DEA4E5F-EA90-4E99-A138-3FE803D1CB4B}"/>
              </a:ext>
            </a:extLst>
          </p:cNvPr>
          <p:cNvSpPr txBox="1"/>
          <p:nvPr/>
        </p:nvSpPr>
        <p:spPr>
          <a:xfrm>
            <a:off x="516255" y="3429000"/>
            <a:ext cx="11413490" cy="1144737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日本は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森林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が多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(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おお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)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いです。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うち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の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ちかくに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林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があります。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74286624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187</Words>
  <Application>Microsoft Macintosh PowerPoint</Application>
  <PresentationFormat>ワイド画面</PresentationFormat>
  <Paragraphs>20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2</cp:revision>
  <dcterms:created xsi:type="dcterms:W3CDTF">2022-08-22T08:19:28Z</dcterms:created>
  <dcterms:modified xsi:type="dcterms:W3CDTF">2022-09-13T23:41:04Z</dcterms:modified>
</cp:coreProperties>
</file>