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306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B13FA-81A6-8A4D-B677-8F3BFE6367E6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34387-C1F1-7645-9301-D84B73C52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972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妻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～夫妻</a:t>
            </a:r>
            <a:r>
              <a:rPr kumimoji="1" lang="en-US" altLang="ja-JP" dirty="0"/>
              <a:t>	N2N3	〔</a:t>
            </a:r>
            <a:r>
              <a:rPr kumimoji="1" lang="ja-JP" altLang="en-US"/>
              <a:t>夫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妻</a:t>
            </a:r>
            <a:r>
              <a:rPr kumimoji="1" lang="en-US" altLang="ja-JP" dirty="0"/>
              <a:t>	N4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～</a:t>
            </a:r>
            <a:r>
              <a:rPr kumimoji="1" lang="ja-JP" altLang="en-US" sz="2400" dirty="0">
                <a:solidFill>
                  <a:schemeClr val="tx1"/>
                </a:solidFill>
              </a:rPr>
              <a:t>夫妻	ふさい	</a:t>
            </a:r>
            <a:r>
              <a:rPr kumimoji="1" lang="en-US" altLang="ja-JP" sz="2400" dirty="0">
                <a:solidFill>
                  <a:schemeClr val="tx1"/>
                </a:solidFill>
              </a:rPr>
              <a:t>Mr. &amp; Mrs.</a:t>
            </a:r>
            <a:r>
              <a:rPr kumimoji="1" lang="ja-JP" altLang="en-US" sz="2400">
                <a:solidFill>
                  <a:schemeClr val="tx1"/>
                </a:solidFill>
              </a:rPr>
              <a:t>～</a:t>
            </a:r>
            <a:r>
              <a:rPr kumimoji="1" lang="en-US" altLang="ja-JP" sz="2400" dirty="0">
                <a:solidFill>
                  <a:schemeClr val="tx1"/>
                </a:solidFill>
              </a:rPr>
              <a:t>		</a:t>
            </a:r>
            <a:r>
              <a:rPr kumimoji="1" lang="ja-JP" altLang="en-US" sz="2400">
                <a:solidFill>
                  <a:schemeClr val="tx1"/>
                </a:solidFill>
              </a:rPr>
              <a:t>山本ご</a:t>
            </a:r>
            <a:r>
              <a:rPr kumimoji="1" lang="ja-JP" altLang="en-US" sz="2400" b="1">
                <a:solidFill>
                  <a:schemeClr val="tx1"/>
                </a:solidFill>
              </a:rPr>
              <a:t>夫妻</a:t>
            </a:r>
            <a:r>
              <a:rPr kumimoji="1" lang="ja-JP" altLang="en-US" sz="2400">
                <a:solidFill>
                  <a:schemeClr val="tx1"/>
                </a:solidFill>
              </a:rPr>
              <a:t>もいらっしゃるそうです。</a:t>
            </a:r>
            <a:r>
              <a:rPr kumimoji="1" lang="en-US" altLang="ja-JP" sz="2400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妻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つま</a:t>
            </a:r>
            <a:r>
              <a:rPr kumimoji="1" lang="en-US" altLang="ja-JP" sz="2400" dirty="0">
                <a:solidFill>
                  <a:schemeClr val="tx1"/>
                </a:solidFill>
              </a:rPr>
              <a:t>	wife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妻</a:t>
            </a:r>
            <a:r>
              <a:rPr kumimoji="1" lang="ja-JP" altLang="en-US" sz="2400" dirty="0">
                <a:solidFill>
                  <a:schemeClr val="tx1"/>
                </a:solidFill>
              </a:rPr>
              <a:t>は歌が上手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妻</a:t>
            </a:r>
            <a:r>
              <a:rPr kumimoji="1" lang="ja-JP" altLang="en-US" sz="2400">
                <a:solidFill>
                  <a:schemeClr val="tx1"/>
                </a:solidFill>
              </a:rPr>
              <a:t>は出かけています。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8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272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69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90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171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72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75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56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24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560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647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3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69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妻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は歌が上手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は出かけています。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wife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サイ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つま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妻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つま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wife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:a16="http://schemas.microsoft.com/office/drawing/2014/main" id="{01B03B7B-6F84-443A-9AB7-E3C3FEF7B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417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2022-09-14T00:18:26Z</dcterms:created>
  <dcterms:modified xsi:type="dcterms:W3CDTF">2022-09-14T00:18:54Z</dcterms:modified>
</cp:coreProperties>
</file>