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5510"/>
  </p:normalViewPr>
  <p:slideViewPr>
    <p:cSldViewPr snapToGrid="0">
      <p:cViewPr varScale="1">
        <p:scale>
          <a:sx n="54" d="100"/>
          <a:sy n="54" d="100"/>
        </p:scale>
        <p:origin x="3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33F8F-AB14-7B45-BAFA-376EEBB9604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B7D1C-1193-0244-B92C-30C73D2521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91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制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制度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度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制作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無制限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無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制服</a:t>
            </a:r>
            <a:r>
              <a:rPr kumimoji="1" lang="en-US" altLang="ja-JP" dirty="0"/>
              <a:t>	N1	 〔</a:t>
            </a:r>
            <a:r>
              <a:rPr kumimoji="1" lang="ja-JP" altLang="en-US"/>
              <a:t>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強制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強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会員制</a:t>
            </a:r>
            <a:r>
              <a:rPr kumimoji="1" lang="en-US" altLang="ja-JP" dirty="0"/>
              <a:t>	N2N3+N1	 〔</a:t>
            </a:r>
            <a:r>
              <a:rPr kumimoji="1" lang="ja-JP" altLang="en-US"/>
              <a:t>会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員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制度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せいど</a:t>
            </a:r>
            <a:r>
              <a:rPr kumimoji="1" lang="en-US" altLang="ja-JP" dirty="0">
                <a:latin typeface="+mn-lt"/>
              </a:rPr>
              <a:t>		system		</a:t>
            </a:r>
            <a:r>
              <a:rPr kumimoji="1" lang="ja-JP" altLang="en-US">
                <a:latin typeface="+mn-lt"/>
              </a:rPr>
              <a:t>日本の教育</a:t>
            </a:r>
            <a:r>
              <a:rPr kumimoji="1" lang="ja-JP" altLang="en-US" b="1">
                <a:latin typeface="+mn-lt"/>
              </a:rPr>
              <a:t>制度</a:t>
            </a:r>
            <a:r>
              <a:rPr kumimoji="1" lang="ja-JP" altLang="en-US">
                <a:latin typeface="+mn-lt"/>
              </a:rPr>
              <a:t>は、</a:t>
            </a:r>
            <a:r>
              <a:rPr kumimoji="1" lang="en-US" altLang="ja-JP" dirty="0">
                <a:latin typeface="+mn-lt"/>
              </a:rPr>
              <a:t>6-3-3-4</a:t>
            </a:r>
            <a:r>
              <a:rPr kumimoji="1" lang="ja-JP" altLang="en-US">
                <a:latin typeface="+mn-lt"/>
              </a:rPr>
              <a:t>制です。／今の結婚</a:t>
            </a:r>
            <a:r>
              <a:rPr kumimoji="1" lang="ja-JP" altLang="en-US" b="1">
                <a:latin typeface="+mn-lt"/>
              </a:rPr>
              <a:t>制度</a:t>
            </a:r>
            <a:r>
              <a:rPr kumimoji="1" lang="ja-JP" altLang="en-US">
                <a:latin typeface="+mn-lt"/>
              </a:rPr>
              <a:t>は問題があると思う。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制作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せいさく</a:t>
            </a:r>
            <a:r>
              <a:rPr kumimoji="1" lang="en-US" altLang="ja-JP" dirty="0">
                <a:latin typeface="+mn-lt"/>
              </a:rPr>
              <a:t>		production		</a:t>
            </a:r>
            <a:r>
              <a:rPr kumimoji="1" lang="ja-JP" altLang="en-US">
                <a:latin typeface="+mn-lt"/>
              </a:rPr>
              <a:t>テレビ番組を</a:t>
            </a:r>
            <a:r>
              <a:rPr kumimoji="1" lang="ja-JP" altLang="en-US" b="1">
                <a:latin typeface="+mn-lt"/>
              </a:rPr>
              <a:t>制作</a:t>
            </a:r>
            <a:r>
              <a:rPr kumimoji="1" lang="ja-JP" altLang="en-US">
                <a:latin typeface="+mn-lt"/>
              </a:rPr>
              <a:t>する。／サークルのホームページを</a:t>
            </a:r>
            <a:r>
              <a:rPr kumimoji="1" lang="ja-JP" altLang="en-US" b="1">
                <a:latin typeface="+mn-lt"/>
              </a:rPr>
              <a:t>制作</a:t>
            </a:r>
            <a:r>
              <a:rPr kumimoji="1" lang="ja-JP" altLang="en-US">
                <a:latin typeface="+mn-lt"/>
              </a:rPr>
              <a:t>する。／この写真は、私の卒業</a:t>
            </a:r>
            <a:r>
              <a:rPr kumimoji="1" lang="ja-JP" altLang="en-US" b="1">
                <a:latin typeface="+mn-lt"/>
              </a:rPr>
              <a:t>制作</a:t>
            </a:r>
            <a:r>
              <a:rPr kumimoji="1" lang="ja-JP" altLang="en-US">
                <a:latin typeface="+mn-lt"/>
              </a:rPr>
              <a:t>の作品です。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せいげん</a:t>
            </a:r>
            <a:r>
              <a:rPr kumimoji="1" lang="en-US" altLang="ja-JP" dirty="0">
                <a:latin typeface="+mn-lt"/>
              </a:rPr>
              <a:t>		restriction, limit	</a:t>
            </a:r>
            <a:r>
              <a:rPr kumimoji="1" lang="ja-JP" altLang="en-US">
                <a:latin typeface="+mn-lt"/>
              </a:rPr>
              <a:t>年れい</a:t>
            </a:r>
            <a:r>
              <a:rPr kumimoji="1" lang="ja-JP" altLang="en-US" b="1">
                <a:latin typeface="+mn-lt"/>
              </a:rPr>
              <a:t>制限</a:t>
            </a:r>
            <a:r>
              <a:rPr kumimoji="1" lang="ja-JP" altLang="en-US">
                <a:latin typeface="+mn-lt"/>
              </a:rPr>
              <a:t>があります。／時間</a:t>
            </a:r>
            <a:r>
              <a:rPr kumimoji="1" lang="ja-JP" altLang="en-US" b="1">
                <a:latin typeface="+mn-lt"/>
              </a:rPr>
              <a:t>制限</a:t>
            </a:r>
            <a:r>
              <a:rPr kumimoji="1" lang="ja-JP" altLang="en-US">
                <a:latin typeface="+mn-lt"/>
              </a:rPr>
              <a:t>なしです。／この道は時速</a:t>
            </a:r>
            <a:r>
              <a:rPr kumimoji="1" lang="en-US" altLang="ja-JP" dirty="0" err="1">
                <a:latin typeface="+mn-lt"/>
              </a:rPr>
              <a:t>30km</a:t>
            </a:r>
            <a:r>
              <a:rPr kumimoji="1" lang="ja-JP" altLang="en-US">
                <a:latin typeface="+mn-lt"/>
              </a:rPr>
              <a:t>に</a:t>
            </a:r>
            <a:r>
              <a:rPr kumimoji="1" lang="ja-JP" altLang="en-US" b="1">
                <a:latin typeface="+mn-lt"/>
              </a:rPr>
              <a:t>制限</a:t>
            </a:r>
            <a:r>
              <a:rPr kumimoji="1" lang="ja-JP" altLang="en-US">
                <a:latin typeface="+mn-lt"/>
              </a:rPr>
              <a:t>されています。／</a:t>
            </a:r>
            <a:r>
              <a:rPr kumimoji="1" lang="en-US" altLang="ja-JP" dirty="0">
                <a:latin typeface="+mn-lt"/>
              </a:rPr>
              <a:t>ATM</a:t>
            </a:r>
            <a:r>
              <a:rPr kumimoji="1" lang="ja-JP" altLang="en-US">
                <a:latin typeface="+mn-lt"/>
              </a:rPr>
              <a:t>からの送金は</a:t>
            </a:r>
            <a:r>
              <a:rPr kumimoji="1" lang="en-US" altLang="ja-JP" dirty="0">
                <a:latin typeface="+mn-lt"/>
              </a:rPr>
              <a:t>50</a:t>
            </a:r>
            <a:r>
              <a:rPr kumimoji="1" lang="ja-JP" altLang="en-US">
                <a:latin typeface="+mn-lt"/>
              </a:rPr>
              <a:t>万円に</a:t>
            </a:r>
            <a:r>
              <a:rPr kumimoji="1" lang="ja-JP" altLang="en-US" b="1">
                <a:latin typeface="+mn-lt"/>
              </a:rPr>
              <a:t>制限</a:t>
            </a:r>
            <a:r>
              <a:rPr kumimoji="1" lang="ja-JP" altLang="en-US">
                <a:latin typeface="+mn-lt"/>
              </a:rPr>
              <a:t>されています。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無制限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むせいげん</a:t>
            </a:r>
            <a:r>
              <a:rPr kumimoji="1" lang="en-US" altLang="ja-JP" dirty="0">
                <a:latin typeface="+mn-lt"/>
              </a:rPr>
              <a:t>		unlimited		</a:t>
            </a:r>
            <a:r>
              <a:rPr kumimoji="1" lang="ja-JP" altLang="en-US">
                <a:latin typeface="+mn-lt"/>
              </a:rPr>
              <a:t>このプランだと、データ量</a:t>
            </a:r>
            <a:r>
              <a:rPr kumimoji="1" lang="ja-JP" altLang="en-US" b="1">
                <a:latin typeface="+mn-lt"/>
              </a:rPr>
              <a:t>無制限</a:t>
            </a:r>
            <a:r>
              <a:rPr kumimoji="1" lang="ja-JP" altLang="en-US">
                <a:latin typeface="+mn-lt"/>
              </a:rPr>
              <a:t>で使えます。／時間</a:t>
            </a:r>
            <a:r>
              <a:rPr kumimoji="1" lang="ja-JP" altLang="en-US" b="1">
                <a:latin typeface="+mn-lt"/>
              </a:rPr>
              <a:t>無制限</a:t>
            </a:r>
            <a:r>
              <a:rPr kumimoji="1" lang="ja-JP" altLang="en-US">
                <a:latin typeface="+mn-lt"/>
              </a:rPr>
              <a:t>で飲み放題です。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制服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せいふく</a:t>
            </a:r>
            <a:r>
              <a:rPr kumimoji="1" lang="en-US" altLang="ja-JP" dirty="0">
                <a:latin typeface="+mn-lt"/>
              </a:rPr>
              <a:t>		uniform		</a:t>
            </a:r>
            <a:r>
              <a:rPr kumimoji="1" lang="ja-JP" altLang="en-US">
                <a:latin typeface="+mn-lt"/>
              </a:rPr>
              <a:t>あの高校の</a:t>
            </a:r>
            <a:r>
              <a:rPr kumimoji="1" lang="ja-JP" altLang="en-US" b="1">
                <a:latin typeface="+mn-lt"/>
              </a:rPr>
              <a:t>制服</a:t>
            </a:r>
            <a:r>
              <a:rPr kumimoji="1" lang="ja-JP" altLang="en-US">
                <a:latin typeface="+mn-lt"/>
              </a:rPr>
              <a:t>、すてきですね。／私の小学校には</a:t>
            </a:r>
            <a:r>
              <a:rPr kumimoji="1" lang="ja-JP" altLang="en-US" b="1">
                <a:latin typeface="+mn-lt"/>
              </a:rPr>
              <a:t>制服</a:t>
            </a:r>
            <a:r>
              <a:rPr kumimoji="1" lang="ja-JP" altLang="en-US">
                <a:latin typeface="+mn-lt"/>
              </a:rPr>
              <a:t>がありませんでした。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強制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きょうせい</a:t>
            </a:r>
            <a:r>
              <a:rPr kumimoji="1" lang="en-US" altLang="ja-JP" dirty="0">
                <a:latin typeface="+mn-lt"/>
              </a:rPr>
              <a:t>		compulsion		</a:t>
            </a:r>
            <a:r>
              <a:rPr kumimoji="1" lang="ja-JP" altLang="en-US">
                <a:latin typeface="+mn-lt"/>
              </a:rPr>
              <a:t>フリーズしたコンピュータを</a:t>
            </a:r>
            <a:r>
              <a:rPr kumimoji="1" lang="ja-JP" altLang="en-US" b="1">
                <a:latin typeface="+mn-lt"/>
              </a:rPr>
              <a:t>強制</a:t>
            </a:r>
            <a:r>
              <a:rPr kumimoji="1" lang="ja-JP" altLang="en-US">
                <a:latin typeface="+mn-lt"/>
              </a:rPr>
              <a:t>終了した。／</a:t>
            </a:r>
            <a:r>
              <a:rPr kumimoji="1" lang="ja-JP" altLang="en-US" b="1">
                <a:latin typeface="+mn-lt"/>
              </a:rPr>
              <a:t>強制</a:t>
            </a:r>
            <a:r>
              <a:rPr kumimoji="1" lang="ja-JP" altLang="en-US">
                <a:latin typeface="+mn-lt"/>
              </a:rPr>
              <a:t>されると、やる気がなくなる。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会員制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かいいんせい</a:t>
            </a:r>
            <a:r>
              <a:rPr kumimoji="1" lang="en-US" altLang="ja-JP" dirty="0">
                <a:latin typeface="+mn-lt"/>
              </a:rPr>
              <a:t>	membership system	</a:t>
            </a:r>
            <a:r>
              <a:rPr kumimoji="1" lang="ja-JP" altLang="en-US">
                <a:latin typeface="+mn-lt"/>
              </a:rPr>
              <a:t>あのリゾートホテルは</a:t>
            </a:r>
            <a:r>
              <a:rPr kumimoji="1" lang="ja-JP" altLang="en-US" b="1">
                <a:latin typeface="+mn-lt"/>
              </a:rPr>
              <a:t>会員制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会員制</a:t>
            </a:r>
            <a:r>
              <a:rPr kumimoji="1" lang="ja-JP" altLang="en-US">
                <a:latin typeface="+mn-lt"/>
              </a:rPr>
              <a:t>のネット予約サービスです。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71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29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181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45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2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92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14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44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07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98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18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49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日本の教育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制度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6-3-3-4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制です。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テレビ番組を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制作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制限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無制限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で飲み放題です。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あの高校の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制服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、すてきですね。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system, control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制度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せいど</a:t>
                      </a:r>
                      <a:r>
                        <a:rPr kumimoji="1" lang="en-US" altLang="ja-JP" sz="2400" dirty="0">
                          <a:latin typeface="+mn-lt"/>
                        </a:rPr>
                        <a:t>		system</a:t>
                      </a:r>
                    </a:p>
                    <a:p>
                      <a:r>
                        <a:rPr kumimoji="1" lang="ja-JP" altLang="en-US" sz="2400"/>
                        <a:t>制作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せいさく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production</a:t>
                      </a:r>
                    </a:p>
                    <a:p>
                      <a:r>
                        <a:rPr kumimoji="1" lang="ja-JP" altLang="en-US" sz="2400"/>
                        <a:t>制限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せいげん</a:t>
                      </a:r>
                      <a:r>
                        <a:rPr kumimoji="1" lang="en-US" altLang="ja-JP" sz="2400" dirty="0">
                          <a:latin typeface="+mn-lt"/>
                        </a:rPr>
                        <a:t>		restriction, limit</a:t>
                      </a:r>
                    </a:p>
                    <a:p>
                      <a:r>
                        <a:rPr kumimoji="1" lang="ja-JP" altLang="en-US" sz="2400"/>
                        <a:t>無制限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むせいげん</a:t>
                      </a:r>
                      <a:r>
                        <a:rPr kumimoji="1" lang="en-US" altLang="ja-JP" sz="2400" dirty="0">
                          <a:latin typeface="+mn-lt"/>
                        </a:rPr>
                        <a:t>		unlimited</a:t>
                      </a:r>
                    </a:p>
                    <a:p>
                      <a:r>
                        <a:rPr kumimoji="1" lang="ja-JP" altLang="en-US" sz="2400"/>
                        <a:t>制服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せいふく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uniform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3ABBB0E0-966D-A046-8BB1-C480077F0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2022-09-15T02:14:37Z</dcterms:created>
  <dcterms:modified xsi:type="dcterms:W3CDTF">2022-09-15T02:15:04Z</dcterms:modified>
</cp:coreProperties>
</file>