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6122"/>
  </p:normalViewPr>
  <p:slideViewPr>
    <p:cSldViewPr snapToGrid="0">
      <p:cViewPr varScale="1">
        <p:scale>
          <a:sx n="55" d="100"/>
          <a:sy n="55" d="100"/>
        </p:scale>
        <p:origin x="33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B6C6E-B237-764C-8539-DC22ADA481F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143AAB-4380-224C-8CC4-3C6A06B78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376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性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性別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 baseline="0">
                <a:latin typeface="+mn-lt"/>
              </a:rPr>
              <a:t>別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男性</a:t>
            </a:r>
            <a:r>
              <a:rPr kumimoji="1" lang="en-US" altLang="ja-JP" dirty="0"/>
              <a:t>	N4	 〔</a:t>
            </a:r>
            <a:r>
              <a:rPr kumimoji="1" lang="ja-JP" altLang="en-US"/>
              <a:t>男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女性</a:t>
            </a:r>
            <a:r>
              <a:rPr kumimoji="1" lang="en-US" altLang="ja-JP" dirty="0"/>
              <a:t>	N4	 〔</a:t>
            </a:r>
            <a:r>
              <a:rPr kumimoji="1" lang="ja-JP" altLang="en-US"/>
              <a:t>女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性格</a:t>
            </a:r>
            <a:r>
              <a:rPr kumimoji="1" lang="en-US" altLang="ja-JP" dirty="0"/>
              <a:t>	N2N3	 〔</a:t>
            </a:r>
            <a:r>
              <a:rPr kumimoji="1" lang="ja-JP" altLang="en-US"/>
              <a:t>格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可能性</a:t>
            </a:r>
            <a:r>
              <a:rPr kumimoji="1" lang="en-US" altLang="ja-JP" dirty="0"/>
              <a:t>	N2N3+N2N3	 〔</a:t>
            </a:r>
            <a:r>
              <a:rPr kumimoji="1" lang="ja-JP" altLang="en-US"/>
              <a:t>可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能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性質</a:t>
            </a:r>
            <a:r>
              <a:rPr kumimoji="1" lang="en-US" altLang="ja-JP" dirty="0"/>
              <a:t>	N2N3	 〔</a:t>
            </a:r>
            <a:r>
              <a:rPr kumimoji="1" lang="ja-JP" altLang="en-US"/>
              <a:t>質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個性</a:t>
            </a:r>
            <a:r>
              <a:rPr kumimoji="1" lang="en-US" altLang="ja-JP" dirty="0"/>
              <a:t>	N1	 〔</a:t>
            </a:r>
            <a:r>
              <a:rPr kumimoji="1" lang="ja-JP" altLang="en-US"/>
              <a:t>個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性別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せいべつ</a:t>
            </a:r>
            <a:r>
              <a:rPr kumimoji="1" lang="en-US" altLang="ja-JP" dirty="0">
                <a:latin typeface="+mn-lt"/>
              </a:rPr>
              <a:t>	sex, gender		</a:t>
            </a:r>
            <a:r>
              <a:rPr kumimoji="1" lang="ja-JP" altLang="en-US" b="1">
                <a:latin typeface="+mn-lt"/>
              </a:rPr>
              <a:t>性別</a:t>
            </a:r>
            <a:r>
              <a:rPr kumimoji="1" lang="ja-JP" altLang="en-US">
                <a:latin typeface="+mn-lt"/>
              </a:rPr>
              <a:t>を記入する。／</a:t>
            </a:r>
            <a:r>
              <a:rPr kumimoji="1" lang="ja-JP" altLang="en-US" b="1">
                <a:latin typeface="+mn-lt"/>
              </a:rPr>
              <a:t>性別</a:t>
            </a:r>
            <a:r>
              <a:rPr kumimoji="1" lang="ja-JP" altLang="en-US">
                <a:latin typeface="+mn-lt"/>
              </a:rPr>
              <a:t>による差別</a:t>
            </a:r>
            <a:r>
              <a:rPr kumimoji="1" lang="en-US" altLang="ja-JP" dirty="0">
                <a:latin typeface="+mn-lt"/>
              </a:rPr>
              <a:t>(</a:t>
            </a:r>
            <a:r>
              <a:rPr kumimoji="1" lang="ja-JP" altLang="en-US">
                <a:latin typeface="+mn-lt"/>
              </a:rPr>
              <a:t>さべつ</a:t>
            </a:r>
            <a:r>
              <a:rPr kumimoji="1" lang="en-US" altLang="ja-JP" dirty="0">
                <a:latin typeface="+mn-lt"/>
              </a:rPr>
              <a:t>: discrimination)</a:t>
            </a:r>
            <a:r>
              <a:rPr kumimoji="1" lang="ja-JP" altLang="en-US">
                <a:latin typeface="+mn-lt"/>
              </a:rPr>
              <a:t>をなくす。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男性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だんせい</a:t>
            </a:r>
            <a:r>
              <a:rPr kumimoji="1" lang="en-US" altLang="ja-JP" dirty="0">
                <a:latin typeface="+mn-lt"/>
              </a:rPr>
              <a:t>	man, male		</a:t>
            </a:r>
            <a:r>
              <a:rPr kumimoji="1" lang="ja-JP" altLang="en-US">
                <a:latin typeface="+mn-lt"/>
              </a:rPr>
              <a:t>このコートは</a:t>
            </a:r>
            <a:r>
              <a:rPr kumimoji="1" lang="ja-JP" altLang="en-US" b="1">
                <a:latin typeface="+mn-lt"/>
              </a:rPr>
              <a:t>男性</a:t>
            </a:r>
            <a:r>
              <a:rPr kumimoji="1" lang="ja-JP" altLang="en-US">
                <a:latin typeface="+mn-lt"/>
              </a:rPr>
              <a:t>用です。／工学部は</a:t>
            </a:r>
            <a:r>
              <a:rPr kumimoji="1" lang="ja-JP" altLang="en-US" b="1">
                <a:latin typeface="+mn-lt"/>
              </a:rPr>
              <a:t>男性</a:t>
            </a:r>
            <a:r>
              <a:rPr kumimoji="1" lang="ja-JP" altLang="en-US">
                <a:latin typeface="+mn-lt"/>
              </a:rPr>
              <a:t>教員が多い。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女性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じょせい</a:t>
            </a:r>
            <a:r>
              <a:rPr kumimoji="1" lang="en-US" altLang="ja-JP" dirty="0">
                <a:latin typeface="+mn-lt"/>
              </a:rPr>
              <a:t>	woman, female	</a:t>
            </a:r>
            <a:r>
              <a:rPr kumimoji="1" lang="ja-JP" altLang="en-US">
                <a:latin typeface="+mn-lt"/>
              </a:rPr>
              <a:t>このメニューは</a:t>
            </a:r>
            <a:r>
              <a:rPr kumimoji="1" lang="ja-JP" altLang="en-US" b="1">
                <a:latin typeface="+mn-lt"/>
              </a:rPr>
              <a:t>女性</a:t>
            </a:r>
            <a:r>
              <a:rPr kumimoji="1" lang="ja-JP" altLang="en-US">
                <a:latin typeface="+mn-lt"/>
              </a:rPr>
              <a:t>に人気があります。／</a:t>
            </a:r>
            <a:r>
              <a:rPr kumimoji="1" lang="ja-JP" altLang="en-US" b="1">
                <a:latin typeface="+mn-lt"/>
              </a:rPr>
              <a:t>男性</a:t>
            </a:r>
            <a:r>
              <a:rPr kumimoji="1" lang="ja-JP" altLang="en-US" b="0">
                <a:latin typeface="+mn-lt"/>
              </a:rPr>
              <a:t>より</a:t>
            </a:r>
            <a:r>
              <a:rPr kumimoji="1" lang="ja-JP" altLang="en-US" b="1">
                <a:latin typeface="+mn-lt"/>
              </a:rPr>
              <a:t>女性</a:t>
            </a:r>
            <a:r>
              <a:rPr kumimoji="1" lang="ja-JP" altLang="en-US">
                <a:latin typeface="+mn-lt"/>
              </a:rPr>
              <a:t>のほうが長生きです。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性格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せいかく</a:t>
            </a:r>
            <a:r>
              <a:rPr kumimoji="1" lang="en-US" altLang="ja-JP" dirty="0">
                <a:latin typeface="+mn-lt"/>
              </a:rPr>
              <a:t>	character, personality	</a:t>
            </a:r>
            <a:r>
              <a:rPr kumimoji="1" lang="ja-JP" altLang="en-US">
                <a:latin typeface="+mn-lt"/>
              </a:rPr>
              <a:t>あの人、顔はいいけど、</a:t>
            </a:r>
            <a:r>
              <a:rPr kumimoji="1" lang="ja-JP" altLang="en-US" b="1">
                <a:latin typeface="+mn-lt"/>
              </a:rPr>
              <a:t>性格</a:t>
            </a:r>
            <a:r>
              <a:rPr kumimoji="1" lang="ja-JP" altLang="en-US">
                <a:latin typeface="+mn-lt"/>
              </a:rPr>
              <a:t>は悪いよ。／兄は父と</a:t>
            </a:r>
            <a:r>
              <a:rPr kumimoji="1" lang="ja-JP" altLang="en-US" b="1">
                <a:latin typeface="+mn-lt"/>
              </a:rPr>
              <a:t>性格</a:t>
            </a:r>
            <a:r>
              <a:rPr kumimoji="1" lang="ja-JP" altLang="en-US">
                <a:latin typeface="+mn-lt"/>
              </a:rPr>
              <a:t>がそっくりです。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可能性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かのうせい</a:t>
            </a:r>
            <a:r>
              <a:rPr kumimoji="1" lang="en-US" altLang="ja-JP" dirty="0">
                <a:latin typeface="+mn-lt"/>
              </a:rPr>
              <a:t>	possibility		</a:t>
            </a:r>
            <a:r>
              <a:rPr kumimoji="1" lang="ja-JP" altLang="en-US">
                <a:latin typeface="+mn-lt"/>
              </a:rPr>
              <a:t>治る</a:t>
            </a:r>
            <a:r>
              <a:rPr kumimoji="1" lang="ja-JP" altLang="en-US" b="1">
                <a:latin typeface="+mn-lt"/>
              </a:rPr>
              <a:t>可能性</a:t>
            </a:r>
            <a:r>
              <a:rPr kumimoji="1" lang="ja-JP" altLang="en-US">
                <a:latin typeface="+mn-lt"/>
              </a:rPr>
              <a:t>はどのぐらいですか。／彼は大スターになる</a:t>
            </a:r>
            <a:r>
              <a:rPr kumimoji="1" lang="ja-JP" altLang="en-US" b="1">
                <a:latin typeface="+mn-lt"/>
              </a:rPr>
              <a:t>可能性</a:t>
            </a:r>
            <a:r>
              <a:rPr kumimoji="1" lang="ja-JP" altLang="en-US">
                <a:latin typeface="+mn-lt"/>
              </a:rPr>
              <a:t>がある。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性質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せいしつ</a:t>
            </a:r>
            <a:r>
              <a:rPr kumimoji="1" lang="en-US" altLang="ja-JP" dirty="0">
                <a:latin typeface="+mn-lt"/>
              </a:rPr>
              <a:t>	nature		</a:t>
            </a:r>
            <a:r>
              <a:rPr kumimoji="1" lang="ja-JP" altLang="en-US">
                <a:latin typeface="+mn-lt"/>
              </a:rPr>
              <a:t>水の</a:t>
            </a:r>
            <a:r>
              <a:rPr kumimoji="1" lang="ja-JP" altLang="en-US" b="1">
                <a:latin typeface="+mn-lt"/>
              </a:rPr>
              <a:t>性質</a:t>
            </a:r>
            <a:r>
              <a:rPr kumimoji="1" lang="ja-JP" altLang="en-US">
                <a:latin typeface="+mn-lt"/>
              </a:rPr>
              <a:t>について勉強する。／たんぱく質は熱でかたまる</a:t>
            </a:r>
            <a:r>
              <a:rPr kumimoji="1" lang="ja-JP" altLang="en-US" b="1">
                <a:latin typeface="+mn-lt"/>
              </a:rPr>
              <a:t>性質</a:t>
            </a:r>
            <a:r>
              <a:rPr kumimoji="1" lang="ja-JP" altLang="en-US">
                <a:latin typeface="+mn-lt"/>
              </a:rPr>
              <a:t>があります。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個性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こせい</a:t>
            </a:r>
            <a:r>
              <a:rPr kumimoji="1" lang="en-US" altLang="ja-JP" dirty="0">
                <a:latin typeface="+mn-lt"/>
              </a:rPr>
              <a:t>	personality		</a:t>
            </a:r>
            <a:r>
              <a:rPr kumimoji="1" lang="ja-JP" altLang="en-US">
                <a:latin typeface="+mn-lt"/>
              </a:rPr>
              <a:t>子どもたちの</a:t>
            </a:r>
            <a:r>
              <a:rPr kumimoji="1" lang="ja-JP" altLang="en-US" b="1">
                <a:latin typeface="+mn-lt"/>
              </a:rPr>
              <a:t>個性</a:t>
            </a:r>
            <a:r>
              <a:rPr kumimoji="1" lang="ja-JP" altLang="en-US">
                <a:latin typeface="+mn-lt"/>
              </a:rPr>
              <a:t>をのばす教育を行う。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／ひとりひとりの</a:t>
            </a:r>
            <a:r>
              <a:rPr kumimoji="1" lang="ja-JP" altLang="en-US" b="1">
                <a:latin typeface="+mn-lt"/>
              </a:rPr>
              <a:t>個性</a:t>
            </a:r>
            <a:r>
              <a:rPr kumimoji="1" lang="ja-JP" altLang="en-US">
                <a:latin typeface="+mn-lt"/>
              </a:rPr>
              <a:t>を大切にする。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334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2289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7738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0004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1380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206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0152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5428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6948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831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589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3098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5391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性別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を記入する。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工学部は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男性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教員が多い。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このメニューは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女性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に人気があります。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あの人、顔はいいけど、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性格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は悪いよ。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治る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可能性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はどのぐらいですか。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nature, sex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9202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セイ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(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ショウ</a:t>
                      </a:r>
                      <a:r>
                        <a:rPr kumimoji="1" lang="en-US" altLang="ja-JP" sz="2400" b="1" i="0">
                          <a:latin typeface="Segoe UI Historic" panose="020B0502040204020203" pitchFamily="34" charset="0"/>
                        </a:rPr>
                        <a:t>)</a:t>
                      </a:r>
                      <a:endParaRPr kumimoji="1" lang="ja-JP" altLang="en-US" sz="2400" b="1" i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性別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せいべつ</a:t>
                      </a:r>
                      <a:r>
                        <a:rPr kumimoji="1" lang="en-US" altLang="ja-JP" sz="2400" dirty="0">
                          <a:latin typeface="+mn-lt"/>
                        </a:rPr>
                        <a:t>	sex, gender	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男性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だんせい</a:t>
                      </a:r>
                      <a:r>
                        <a:rPr kumimoji="1" lang="en-US" altLang="ja-JP" sz="2400" dirty="0">
                          <a:latin typeface="+mn-lt"/>
                        </a:rPr>
                        <a:t>	man, male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女性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じょせい</a:t>
                      </a:r>
                      <a:r>
                        <a:rPr kumimoji="1" lang="en-US" altLang="ja-JP" sz="2400" dirty="0">
                          <a:latin typeface="+mn-lt"/>
                        </a:rPr>
                        <a:t>	woman, female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性格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せいかく</a:t>
                      </a:r>
                      <a:r>
                        <a:rPr kumimoji="1" lang="en-US" altLang="ja-JP" sz="2400" dirty="0">
                          <a:latin typeface="+mn-lt"/>
                        </a:rPr>
                        <a:t>	character, personality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可能性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かのうせい</a:t>
                      </a:r>
                      <a:r>
                        <a:rPr kumimoji="1" lang="en-US" altLang="ja-JP" sz="2400" dirty="0">
                          <a:latin typeface="+mn-lt"/>
                        </a:rPr>
                        <a:t>	possibility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F0B582DB-5840-5E4C-B196-3A4CA659C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528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364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2022-09-15T02:13:32Z</dcterms:created>
  <dcterms:modified xsi:type="dcterms:W3CDTF">2022-09-15T02:13:59Z</dcterms:modified>
</cp:coreProperties>
</file>