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680"/>
  </p:normalViewPr>
  <p:slideViewPr>
    <p:cSldViewPr snapToGrid="0">
      <p:cViewPr varScale="1">
        <p:scale>
          <a:sx n="61" d="100"/>
          <a:sy n="61" d="100"/>
        </p:scale>
        <p:origin x="3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8A64-D7A5-F44F-AF52-FD8FAE06432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648B5-FB0E-E543-855B-D3223736CE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194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青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青年</a:t>
            </a:r>
            <a:r>
              <a:rPr kumimoji="1" lang="en-US" altLang="ja-JP" dirty="0"/>
              <a:t>	N2N3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  <a:endParaRPr kumimoji="1" lang="ja-JP" altLang="en-US"/>
          </a:p>
          <a:p>
            <a:r>
              <a:rPr kumimoji="1" lang="ja-JP" altLang="en-US"/>
              <a:t>青い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青</a:t>
            </a:r>
            <a:r>
              <a:rPr kumimoji="1" lang="en-US" altLang="ja-JP"/>
              <a:t>	N2N3</a:t>
            </a:r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青年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せいねん</a:t>
            </a:r>
            <a:r>
              <a:rPr kumimoji="1" lang="en-US" altLang="ja-JP" sz="2400" dirty="0">
                <a:solidFill>
                  <a:schemeClr val="tx1"/>
                </a:solidFill>
              </a:rPr>
              <a:t>	young person	</a:t>
            </a:r>
            <a:r>
              <a:rPr kumimoji="1" lang="ja-JP" altLang="en-US" sz="2400">
                <a:solidFill>
                  <a:schemeClr val="tx1"/>
                </a:solidFill>
              </a:rPr>
              <a:t>あの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青年</a:t>
            </a:r>
            <a:r>
              <a:rPr kumimoji="1" lang="ja-JP" altLang="en-US" sz="2400" dirty="0">
                <a:solidFill>
                  <a:schemeClr val="tx1"/>
                </a:solidFill>
              </a:rPr>
              <a:t>はこの大学の学生</a:t>
            </a:r>
            <a:r>
              <a:rPr kumimoji="1" lang="ja-JP" altLang="en-US" sz="2400">
                <a:solidFill>
                  <a:schemeClr val="tx1"/>
                </a:solidFill>
              </a:rPr>
              <a:t>です。／親切な</a:t>
            </a:r>
            <a:r>
              <a:rPr kumimoji="1" lang="ja-JP" altLang="en-US" sz="2400" b="1">
                <a:solidFill>
                  <a:schemeClr val="tx1"/>
                </a:solidFill>
              </a:rPr>
              <a:t>青年</a:t>
            </a:r>
            <a:r>
              <a:rPr kumimoji="1" lang="ja-JP" altLang="en-US" sz="2400">
                <a:solidFill>
                  <a:schemeClr val="tx1"/>
                </a:solidFill>
              </a:rPr>
              <a:t>がてつだってくれました。</a:t>
            </a:r>
            <a:endParaRPr kumimoji="1" lang="ja-JP" altLang="en-US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青い	あおい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blue		</a:t>
            </a:r>
            <a:r>
              <a:rPr kumimoji="1" lang="ja-JP" altLang="en-US" sz="2400" dirty="0">
                <a:solidFill>
                  <a:schemeClr val="tx1"/>
                </a:solidFill>
              </a:rPr>
              <a:t>ともだちに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青い</a:t>
            </a:r>
            <a:r>
              <a:rPr kumimoji="1" lang="ja-JP" altLang="en-US" sz="2400" dirty="0">
                <a:solidFill>
                  <a:schemeClr val="tx1"/>
                </a:solidFill>
              </a:rPr>
              <a:t>シャツを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青い</a:t>
            </a:r>
            <a:r>
              <a:rPr kumimoji="1" lang="ja-JP" altLang="en-US" sz="2400">
                <a:solidFill>
                  <a:schemeClr val="tx1"/>
                </a:solidFill>
              </a:rPr>
              <a:t>ビール、飲んだことがありますか。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青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あお</a:t>
            </a:r>
            <a:r>
              <a:rPr kumimoji="1" lang="en-US" altLang="ja-JP" sz="2400" dirty="0">
                <a:solidFill>
                  <a:schemeClr val="tx1"/>
                </a:solidFill>
              </a:rPr>
              <a:t>	blue		</a:t>
            </a:r>
            <a:r>
              <a:rPr kumimoji="1" lang="ja-JP" altLang="en-US" sz="2400">
                <a:solidFill>
                  <a:schemeClr val="tx1"/>
                </a:solidFill>
              </a:rPr>
              <a:t>きれいな</a:t>
            </a:r>
            <a:r>
              <a:rPr kumimoji="1" lang="ja-JP" altLang="en-US" sz="2400" b="1">
                <a:solidFill>
                  <a:schemeClr val="tx1"/>
                </a:solidFill>
              </a:rPr>
              <a:t>青</a:t>
            </a:r>
            <a:r>
              <a:rPr kumimoji="1" lang="ja-JP" altLang="en-US" sz="2400">
                <a:solidFill>
                  <a:schemeClr val="tx1"/>
                </a:solidFill>
              </a:rPr>
              <a:t>ですね。／</a:t>
            </a:r>
            <a:r>
              <a:rPr kumimoji="1" lang="ja-JP" altLang="en-US" sz="2400" b="1">
                <a:solidFill>
                  <a:schemeClr val="tx1"/>
                </a:solidFill>
              </a:rPr>
              <a:t>青</a:t>
            </a:r>
            <a:r>
              <a:rPr kumimoji="1" lang="ja-JP" altLang="en-US" sz="2400">
                <a:solidFill>
                  <a:schemeClr val="tx1"/>
                </a:solidFill>
              </a:rPr>
              <a:t>のペンで書いてもいいですか。／しんごうが</a:t>
            </a:r>
            <a:r>
              <a:rPr kumimoji="1" lang="ja-JP" altLang="en-US" sz="2400" b="1">
                <a:solidFill>
                  <a:schemeClr val="tx1"/>
                </a:solidFill>
              </a:rPr>
              <a:t>青</a:t>
            </a:r>
            <a:r>
              <a:rPr kumimoji="1" lang="ja-JP" altLang="en-US" sz="2400">
                <a:solidFill>
                  <a:schemeClr val="tx1"/>
                </a:solidFill>
              </a:rPr>
              <a:t>になりました。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62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00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83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535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76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14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1801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869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20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64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8102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957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84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000548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青年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はこの大学の学生です。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ともだちに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青い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シャツを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きれいな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61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blue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青年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せいねん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young person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あお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青い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あおい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blue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青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あお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blue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:a16="http://schemas.microsoft.com/office/drawing/2014/main" id="{9CF2620A-C2B6-48B3-86B9-9B27B3ED2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316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2022-09-13T23:56:43Z</dcterms:created>
  <dcterms:modified xsi:type="dcterms:W3CDTF">2022-09-15T06:35:11Z</dcterms:modified>
</cp:coreProperties>
</file>