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0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3333"/>
  </p:normalViewPr>
  <p:slideViewPr>
    <p:cSldViewPr snapToGrid="0">
      <p:cViewPr varScale="1">
        <p:scale>
          <a:sx n="51" d="100"/>
          <a:sy n="51" d="100"/>
        </p:scale>
        <p:origin x="34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70A8D-8F02-E942-B487-55B3732FF11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9C3366-A433-D348-B139-A1E9A3A272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8663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者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医者</a:t>
            </a:r>
            <a:r>
              <a:rPr kumimoji="1" lang="en-US" altLang="ja-JP" baseline="0" dirty="0"/>
              <a:t>	N5	 〔</a:t>
            </a:r>
            <a:r>
              <a:rPr kumimoji="1" lang="ja-JP" altLang="en-US" baseline="0">
                <a:latin typeface="+mn-lt"/>
              </a:rPr>
              <a:t>医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科学者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N4+N2N3	 〔</a:t>
            </a:r>
            <a:r>
              <a:rPr kumimoji="1" lang="ja-JP" altLang="en-US" baseline="0">
                <a:latin typeface="+mn-lt"/>
              </a:rPr>
              <a:t>科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>
                <a:latin typeface="+mn-lt"/>
              </a:rPr>
              <a:t>学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学者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latin typeface="+mn-lt"/>
              </a:rPr>
              <a:t>学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記者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solidFill>
                  <a:schemeClr val="tx1"/>
                </a:solidFill>
              </a:rPr>
              <a:t>記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研究者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	</a:t>
            </a:r>
            <a:r>
              <a:rPr kumimoji="1" lang="en-US" altLang="ja-JP" baseline="0" dirty="0"/>
              <a:t>N4+N2N3	 〔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研</a:t>
            </a:r>
            <a:r>
              <a:rPr kumimoji="1" lang="en-US" altLang="ja-JP" baseline="0" dirty="0"/>
              <a:t>〕N4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究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歯医者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N4	 〔</a:t>
            </a:r>
            <a:r>
              <a:rPr kumimoji="1" lang="ja-JP" altLang="en-US" baseline="0"/>
              <a:t>歯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>
                <a:latin typeface="+mn-lt"/>
              </a:rPr>
              <a:t>医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若者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若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医者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いしゃ</a:t>
            </a:r>
            <a:r>
              <a:rPr kumimoji="1" lang="en-US" altLang="ja-JP" baseline="0" dirty="0">
                <a:latin typeface="+mn-lt"/>
              </a:rPr>
              <a:t>		doctor		</a:t>
            </a:r>
            <a:r>
              <a:rPr kumimoji="1" lang="ja-JP" altLang="en-US" b="1" baseline="0">
                <a:latin typeface="+mn-lt"/>
              </a:rPr>
              <a:t>医者</a:t>
            </a:r>
            <a:r>
              <a:rPr kumimoji="1" lang="ja-JP" altLang="en-US" baseline="0">
                <a:latin typeface="+mn-lt"/>
              </a:rPr>
              <a:t>になるためにがんばって勉強している。／いいお</a:t>
            </a:r>
            <a:r>
              <a:rPr kumimoji="1" lang="ja-JP" altLang="en-US" b="1" baseline="0">
                <a:latin typeface="+mn-lt"/>
              </a:rPr>
              <a:t>医者</a:t>
            </a:r>
            <a:r>
              <a:rPr kumimoji="1" lang="ja-JP" altLang="en-US" baseline="0">
                <a:latin typeface="+mn-lt"/>
              </a:rPr>
              <a:t>さんが見つかってよかったですね。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科学者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かがくしゃ</a:t>
            </a:r>
            <a:r>
              <a:rPr kumimoji="1" lang="en-US" altLang="ja-JP" baseline="0" dirty="0">
                <a:latin typeface="+mn-lt"/>
              </a:rPr>
              <a:t>		scientist		</a:t>
            </a:r>
            <a:r>
              <a:rPr kumimoji="1" lang="ja-JP" altLang="en-US" baseline="0">
                <a:latin typeface="+mn-lt"/>
              </a:rPr>
              <a:t>彼は有名な</a:t>
            </a:r>
            <a:r>
              <a:rPr kumimoji="1" lang="ja-JP" altLang="en-US" b="1" baseline="0">
                <a:latin typeface="+mn-lt"/>
              </a:rPr>
              <a:t>科学者</a:t>
            </a:r>
            <a:r>
              <a:rPr kumimoji="1" lang="ja-JP" altLang="en-US" baseline="0">
                <a:latin typeface="+mn-lt"/>
              </a:rPr>
              <a:t>です。／マリ・キュリーはポーランドの</a:t>
            </a:r>
            <a:r>
              <a:rPr kumimoji="1" lang="ja-JP" altLang="en-US" b="1" baseline="0">
                <a:latin typeface="+mn-lt"/>
              </a:rPr>
              <a:t>科学者</a:t>
            </a:r>
            <a:r>
              <a:rPr kumimoji="1" lang="ja-JP" altLang="en-US" baseline="0">
                <a:latin typeface="+mn-lt"/>
              </a:rPr>
              <a:t>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学者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がくしゃ</a:t>
            </a:r>
            <a:r>
              <a:rPr kumimoji="1" lang="en-US" altLang="ja-JP" baseline="0" dirty="0">
                <a:latin typeface="+mn-lt"/>
              </a:rPr>
              <a:t>		scholar		</a:t>
            </a:r>
            <a:r>
              <a:rPr kumimoji="1" lang="ja-JP" altLang="en-US" baseline="0">
                <a:latin typeface="+mn-lt"/>
              </a:rPr>
              <a:t>彼は</a:t>
            </a:r>
            <a:r>
              <a:rPr kumimoji="1" lang="ja-JP" altLang="en-US" b="1" baseline="0">
                <a:latin typeface="+mn-lt"/>
              </a:rPr>
              <a:t>学者</a:t>
            </a:r>
            <a:r>
              <a:rPr kumimoji="1" lang="ja-JP" altLang="en-US" baseline="0">
                <a:latin typeface="+mn-lt"/>
              </a:rPr>
              <a:t>の家に生まれた。／</a:t>
            </a:r>
            <a:r>
              <a:rPr kumimoji="1" lang="ja-JP" altLang="en-US" b="1" baseline="0">
                <a:latin typeface="+mn-lt"/>
              </a:rPr>
              <a:t>学者</a:t>
            </a:r>
            <a:r>
              <a:rPr kumimoji="1" lang="ja-JP" altLang="en-US" baseline="0">
                <a:latin typeface="+mn-lt"/>
              </a:rPr>
              <a:t>の説明によると、これは問題ないそうです。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記者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きしゃ</a:t>
            </a:r>
            <a:r>
              <a:rPr kumimoji="1" lang="en-US" altLang="ja-JP" baseline="0" dirty="0">
                <a:solidFill>
                  <a:schemeClr val="tx1"/>
                </a:solidFill>
              </a:rPr>
              <a:t>		reporter, journalist	</a:t>
            </a:r>
            <a:r>
              <a:rPr kumimoji="1" lang="ja-JP" altLang="en-US" baseline="0">
                <a:solidFill>
                  <a:schemeClr val="tx1"/>
                </a:solidFill>
              </a:rPr>
              <a:t>彼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女</a:t>
            </a:r>
            <a:r>
              <a:rPr kumimoji="1" lang="ja-JP" altLang="en-US" baseline="0">
                <a:solidFill>
                  <a:schemeClr val="tx1"/>
                </a:solidFill>
              </a:rPr>
              <a:t>は新聞</a:t>
            </a:r>
            <a:r>
              <a:rPr kumimoji="1" lang="ja-JP" altLang="en-US" b="1" baseline="0">
                <a:solidFill>
                  <a:schemeClr val="tx1"/>
                </a:solidFill>
              </a:rPr>
              <a:t>記者</a:t>
            </a:r>
            <a:r>
              <a:rPr kumimoji="1" lang="ja-JP" altLang="en-US" baseline="0">
                <a:solidFill>
                  <a:schemeClr val="tx1"/>
                </a:solidFill>
              </a:rPr>
              <a:t>です。／彼は</a:t>
            </a:r>
            <a:r>
              <a:rPr kumimoji="1" lang="ja-JP" altLang="en-US" b="1" baseline="0">
                <a:solidFill>
                  <a:schemeClr val="tx1"/>
                </a:solidFill>
              </a:rPr>
              <a:t>記者</a:t>
            </a:r>
            <a:r>
              <a:rPr kumimoji="1" lang="ja-JP" altLang="en-US" baseline="0">
                <a:solidFill>
                  <a:schemeClr val="tx1"/>
                </a:solidFill>
              </a:rPr>
              <a:t>の質問に答えた。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研究者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けんきゅうしゃ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	researcher		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彼女は</a:t>
            </a:r>
            <a:r>
              <a:rPr kumimoji="1" lang="ja-JP" altLang="en-US" b="1" baseline="0">
                <a:solidFill>
                  <a:schemeClr val="tx1"/>
                </a:solidFill>
                <a:latin typeface="+mn-lt"/>
              </a:rPr>
              <a:t>研究者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で、ドイツの大学で教えています。／多くの</a:t>
            </a:r>
            <a:r>
              <a:rPr kumimoji="1" lang="ja-JP" altLang="en-US" b="1" baseline="0">
                <a:solidFill>
                  <a:schemeClr val="tx1"/>
                </a:solidFill>
                <a:latin typeface="+mn-lt"/>
              </a:rPr>
              <a:t>研究者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がこのウイルスについて研究しています。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歯医者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はいしゃ</a:t>
            </a:r>
            <a:r>
              <a:rPr kumimoji="1" lang="en-US" altLang="ja-JP" baseline="0" dirty="0">
                <a:latin typeface="+mn-lt"/>
              </a:rPr>
              <a:t>		dentist, dental clinic	</a:t>
            </a:r>
            <a:r>
              <a:rPr kumimoji="1" lang="ja-JP" altLang="en-US" baseline="0">
                <a:latin typeface="+mn-lt"/>
              </a:rPr>
              <a:t>子どもは</a:t>
            </a:r>
            <a:r>
              <a:rPr kumimoji="1" lang="ja-JP" altLang="en-US" b="1" baseline="0">
                <a:latin typeface="+mn-lt"/>
              </a:rPr>
              <a:t>歯医者</a:t>
            </a:r>
            <a:r>
              <a:rPr kumimoji="1" lang="ja-JP" altLang="en-US" baseline="0">
                <a:latin typeface="+mn-lt"/>
              </a:rPr>
              <a:t>に行くのがきらいです。／近くにいい</a:t>
            </a:r>
            <a:r>
              <a:rPr kumimoji="1" lang="ja-JP" altLang="en-US" b="1" baseline="0">
                <a:latin typeface="+mn-lt"/>
              </a:rPr>
              <a:t>歯医者</a:t>
            </a:r>
            <a:r>
              <a:rPr kumimoji="1" lang="ja-JP" altLang="en-US" baseline="0">
                <a:latin typeface="+mn-lt"/>
              </a:rPr>
              <a:t>、ありますか。／あの</a:t>
            </a:r>
            <a:r>
              <a:rPr kumimoji="1" lang="ja-JP" altLang="en-US" b="1" baseline="0">
                <a:latin typeface="+mn-lt"/>
              </a:rPr>
              <a:t>歯医者</a:t>
            </a:r>
            <a:r>
              <a:rPr kumimoji="1" lang="ja-JP" altLang="en-US" baseline="0">
                <a:latin typeface="+mn-lt"/>
              </a:rPr>
              <a:t>さん、人気があります。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若者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わかもの</a:t>
            </a:r>
            <a:r>
              <a:rPr kumimoji="1" lang="en-US" altLang="ja-JP" baseline="0" dirty="0">
                <a:latin typeface="+mn-lt"/>
              </a:rPr>
              <a:t>		young person	</a:t>
            </a:r>
            <a:r>
              <a:rPr kumimoji="1" lang="ja-JP" altLang="en-US" baseline="0">
                <a:latin typeface="+mn-lt"/>
              </a:rPr>
              <a:t>このことばは</a:t>
            </a:r>
            <a:r>
              <a:rPr kumimoji="1" lang="ja-JP" altLang="en-US" b="1" baseline="0">
                <a:latin typeface="+mn-lt"/>
              </a:rPr>
              <a:t>若者</a:t>
            </a:r>
            <a:r>
              <a:rPr kumimoji="1" lang="ja-JP" altLang="en-US" baseline="0">
                <a:latin typeface="+mn-lt"/>
              </a:rPr>
              <a:t>がよく使います。／この歌は</a:t>
            </a:r>
            <a:r>
              <a:rPr kumimoji="1" lang="ja-JP" altLang="en-US" b="1" baseline="0">
                <a:latin typeface="+mn-lt"/>
              </a:rPr>
              <a:t>若者</a:t>
            </a:r>
            <a:r>
              <a:rPr kumimoji="1" lang="ja-JP" altLang="en-US" baseline="0">
                <a:latin typeface="+mn-lt"/>
              </a:rPr>
              <a:t>に人気があります。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7612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9904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130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0160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7303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8539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010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4712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6353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1046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298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54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4447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いいお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医者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さんが見つかってよかったですね。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彼は有名な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科学者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学者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の家に生まれた。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このことばは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若者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がよく使います。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378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person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シャ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医者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いしゃ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doctor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科学者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かがくしゃ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scientist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学者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がくしゃ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scholar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もの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若者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わかもの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young person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1" name="図 10">
            <a:extLst>
              <a:ext uri="{FF2B5EF4-FFF2-40B4-BE49-F238E27FC236}">
                <a16:creationId xmlns:a16="http://schemas.microsoft.com/office/drawing/2014/main" id="{3CD33649-C9DC-9F4F-B4CD-0C77F3E31E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8309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374</Words>
  <Application>Microsoft Macintosh PowerPoint</Application>
  <PresentationFormat>ワイド画面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2022-09-15T03:12:25Z</dcterms:created>
  <dcterms:modified xsi:type="dcterms:W3CDTF">2022-09-15T03:12:48Z</dcterms:modified>
</cp:coreProperties>
</file>