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3401"/>
  </p:normalViewPr>
  <p:slideViewPr>
    <p:cSldViewPr snapToGrid="0">
      <p:cViewPr varScale="1">
        <p:scale>
          <a:sx n="78" d="100"/>
          <a:sy n="78" d="100"/>
        </p:scale>
        <p:origin x="24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5B5AF-61C3-1E42-AE00-14E11175D9F9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FB4BEE-66C0-2D48-BF16-17EE28B60E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694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使</a:t>
            </a:r>
            <a:r>
              <a:rPr kumimoji="1" lang="en-US" altLang="ja-JP" baseline="0" dirty="0"/>
              <a:t>〕</a:t>
            </a:r>
            <a:r>
              <a:rPr kumimoji="1" lang="en-US" altLang="ja-JP" baseline="0" dirty="0" err="1"/>
              <a:t>N4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使用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用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大使館</a:t>
            </a:r>
            <a:r>
              <a:rPr kumimoji="1" lang="en-US" altLang="ja-JP" baseline="0" dirty="0"/>
              <a:t>	N5	 〔</a:t>
            </a:r>
            <a:r>
              <a:rPr kumimoji="1" lang="ja-JP" altLang="en-US" baseline="0"/>
              <a:t>大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館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使う</a:t>
            </a:r>
            <a:r>
              <a:rPr kumimoji="1" lang="en-US" altLang="ja-JP" baseline="0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使い方</a:t>
            </a:r>
            <a:r>
              <a:rPr kumimoji="1" lang="en-US" altLang="ja-JP" baseline="0" dirty="0"/>
              <a:t>	N5+N4	 〔</a:t>
            </a:r>
            <a:r>
              <a:rPr kumimoji="1" lang="ja-JP" altLang="en-US" baseline="0"/>
              <a:t>方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使用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しよう</a:t>
            </a:r>
            <a:r>
              <a:rPr kumimoji="1" lang="en-US" altLang="ja-JP" baseline="0" dirty="0"/>
              <a:t>	use	</a:t>
            </a:r>
            <a:r>
              <a:rPr kumimoji="1" lang="ja-JP" altLang="en-US" baseline="0"/>
              <a:t>会議室は</a:t>
            </a:r>
            <a:r>
              <a:rPr kumimoji="1" lang="ja-JP" altLang="en-US" b="1" baseline="0"/>
              <a:t>使用</a:t>
            </a:r>
            <a:r>
              <a:rPr kumimoji="1" lang="ja-JP" altLang="en-US" baseline="0"/>
              <a:t>中です。／このケーキはたまごを</a:t>
            </a:r>
            <a:r>
              <a:rPr kumimoji="1" lang="ja-JP" altLang="en-US" b="1" baseline="0"/>
              <a:t>使用</a:t>
            </a:r>
            <a:r>
              <a:rPr kumimoji="1" lang="ja-JP" altLang="en-US" baseline="0"/>
              <a:t>していません。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大使館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たいしかん</a:t>
            </a:r>
            <a:r>
              <a:rPr kumimoji="1" lang="en-US" altLang="ja-JP" baseline="0" dirty="0"/>
              <a:t>	embassy	</a:t>
            </a:r>
            <a:r>
              <a:rPr kumimoji="1" lang="ja-JP" altLang="en-US" b="1" baseline="0"/>
              <a:t>大使館</a:t>
            </a:r>
            <a:r>
              <a:rPr kumimoji="1" lang="ja-JP" altLang="en-US" baseline="0"/>
              <a:t>へ行かなければなりません。／彼は</a:t>
            </a:r>
            <a:r>
              <a:rPr kumimoji="1" lang="ja-JP" altLang="en-US" b="1" baseline="0"/>
              <a:t>大使館</a:t>
            </a:r>
            <a:r>
              <a:rPr kumimoji="1" lang="ja-JP" altLang="en-US" baseline="0"/>
              <a:t>で働いています。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使う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つかう</a:t>
            </a:r>
            <a:r>
              <a:rPr kumimoji="1" lang="en-US" altLang="ja-JP" baseline="0" dirty="0"/>
              <a:t>	to use	</a:t>
            </a:r>
            <a:r>
              <a:rPr kumimoji="1" lang="ja-JP" altLang="en-US" baseline="0"/>
              <a:t>このペン、お</a:t>
            </a:r>
            <a:r>
              <a:rPr kumimoji="1" lang="ja-JP" altLang="en-US" b="1" baseline="0"/>
              <a:t>使い</a:t>
            </a:r>
            <a:r>
              <a:rPr kumimoji="1" lang="ja-JP" altLang="en-US" baseline="0"/>
              <a:t>ください。／となりの部屋を</a:t>
            </a:r>
            <a:r>
              <a:rPr kumimoji="1" lang="ja-JP" altLang="en-US" b="1" baseline="0"/>
              <a:t>使って</a:t>
            </a:r>
            <a:r>
              <a:rPr kumimoji="1" lang="ja-JP" altLang="en-US" baseline="0"/>
              <a:t>もいいですよ。</a:t>
            </a:r>
            <a:r>
              <a:rPr kumimoji="1" lang="en-US" altLang="ja-JP" baseline="0" dirty="0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使い方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つかいかた</a:t>
            </a:r>
            <a:r>
              <a:rPr kumimoji="1" lang="en-US" altLang="ja-JP" baseline="0" dirty="0"/>
              <a:t>	how to use	</a:t>
            </a:r>
            <a:r>
              <a:rPr kumimoji="1" lang="ja-JP" altLang="en-US" b="1" baseline="0"/>
              <a:t>使い方</a:t>
            </a:r>
            <a:r>
              <a:rPr kumimoji="1" lang="ja-JP" altLang="en-US" baseline="0"/>
              <a:t>、わかりますか。／コピー機の</a:t>
            </a:r>
            <a:r>
              <a:rPr kumimoji="1" lang="ja-JP" altLang="en-US" b="1" u="none" baseline="0"/>
              <a:t>使い</a:t>
            </a:r>
            <a:r>
              <a:rPr kumimoji="1" lang="ja-JP" altLang="en-US" b="1" baseline="0"/>
              <a:t>方</a:t>
            </a:r>
            <a:r>
              <a:rPr kumimoji="1" lang="ja-JP" altLang="en-US" baseline="0"/>
              <a:t>を教えてください。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606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7293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117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3899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0195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8669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3813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574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5792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9281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5258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3696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3638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このケーキはたまごを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使用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していません。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大使館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で働いています。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となりの部屋を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使って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もいいですよ。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使い方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、わかりますか。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use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使用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しよう</a:t>
                      </a:r>
                      <a:r>
                        <a:rPr kumimoji="1" lang="en-US" altLang="ja-JP" sz="2400" baseline="0" dirty="0"/>
                        <a:t>	use</a:t>
                      </a:r>
                    </a:p>
                    <a:p>
                      <a:r>
                        <a:rPr kumimoji="1" lang="ja-JP" altLang="en-US" sz="2400" baseline="0"/>
                        <a:t>大使館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たいしかん</a:t>
                      </a:r>
                      <a:r>
                        <a:rPr kumimoji="1" lang="en-US" altLang="ja-JP" sz="2400" baseline="0" dirty="0"/>
                        <a:t>	embassy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つか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う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使う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/>
                        <a:t>つかう</a:t>
                      </a:r>
                      <a:r>
                        <a:rPr kumimoji="1" lang="en-US" altLang="ja-JP" sz="2400" baseline="0" dirty="0"/>
                        <a:t>	to 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使い方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/>
                        <a:t>つかいかた</a:t>
                      </a:r>
                      <a:r>
                        <a:rPr kumimoji="1" lang="en-US" altLang="ja-JP" sz="2400" baseline="0" dirty="0"/>
                        <a:t>	how to use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3" name="図 12">
            <a:extLst>
              <a:ext uri="{FF2B5EF4-FFF2-40B4-BE49-F238E27FC236}">
                <a16:creationId xmlns:a16="http://schemas.microsoft.com/office/drawing/2014/main" id="{B31BDF59-3D52-6345-837F-968C141AC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07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5377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</Words>
  <Application>Microsoft Macintosh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2022-08-23T01:52:07Z</dcterms:created>
  <dcterms:modified xsi:type="dcterms:W3CDTF">2022-08-23T01:52:29Z</dcterms:modified>
</cp:coreProperties>
</file>