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1088"/>
  </p:normalViewPr>
  <p:slideViewPr>
    <p:cSldViewPr snapToGrid="0">
      <p:cViewPr varScale="1">
        <p:scale>
          <a:sx n="89" d="100"/>
          <a:sy n="89" d="100"/>
        </p:scale>
        <p:origin x="19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3197A-2D3E-FD4F-B044-A67F76B94630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D8092-D7D7-FB46-B8B9-3526247F11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7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始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開始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始発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発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始める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始まる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始まり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開始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かいし</a:t>
            </a:r>
            <a:r>
              <a:rPr kumimoji="1" lang="en-US" altLang="ja-JP" baseline="0" dirty="0"/>
              <a:t>	beginning, start	</a:t>
            </a:r>
            <a:r>
              <a:rPr kumimoji="1" lang="ja-JP" altLang="en-US" baseline="0"/>
              <a:t>新しいサービスは</a:t>
            </a:r>
            <a:r>
              <a:rPr kumimoji="1" lang="en-US" altLang="ja-JP" baseline="0" dirty="0"/>
              <a:t>4</a:t>
            </a:r>
            <a:r>
              <a:rPr kumimoji="1" lang="ja-JP" altLang="en-US" baseline="0"/>
              <a:t>月</a:t>
            </a:r>
            <a:r>
              <a:rPr kumimoji="1" lang="en-US" altLang="ja-JP" baseline="0" dirty="0"/>
              <a:t>1</a:t>
            </a:r>
            <a:r>
              <a:rPr kumimoji="1" lang="ja-JP" altLang="en-US" baseline="0"/>
              <a:t>日に</a:t>
            </a:r>
            <a:r>
              <a:rPr kumimoji="1" lang="ja-JP" altLang="en-US" b="1" baseline="0"/>
              <a:t>開始</a:t>
            </a:r>
            <a:r>
              <a:rPr kumimoji="1" lang="ja-JP" altLang="en-US" baseline="0"/>
              <a:t>します。／それでは、試験、</a:t>
            </a:r>
            <a:r>
              <a:rPr kumimoji="1" lang="ja-JP" altLang="en-US" b="1" baseline="0"/>
              <a:t>開始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始発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しはつ</a:t>
            </a:r>
            <a:r>
              <a:rPr kumimoji="1" lang="en-US" altLang="ja-JP" baseline="0" dirty="0"/>
              <a:t>	the first train/bus	</a:t>
            </a:r>
            <a:r>
              <a:rPr kumimoji="1" lang="ja-JP" altLang="en-US" b="1" baseline="0"/>
              <a:t>始発</a:t>
            </a:r>
            <a:r>
              <a:rPr kumimoji="1" lang="ja-JP" altLang="en-US" baseline="0"/>
              <a:t>は朝</a:t>
            </a:r>
            <a:r>
              <a:rPr kumimoji="1" lang="en-US" altLang="ja-JP" baseline="0" dirty="0"/>
              <a:t>5</a:t>
            </a:r>
            <a:r>
              <a:rPr kumimoji="1" lang="ja-JP" altLang="en-US" baseline="0"/>
              <a:t>時です。／朝まで友だちと飲んで、</a:t>
            </a:r>
            <a:r>
              <a:rPr kumimoji="1" lang="ja-JP" altLang="en-US" b="1" baseline="0"/>
              <a:t>始発</a:t>
            </a:r>
            <a:r>
              <a:rPr kumimoji="1" lang="ja-JP" altLang="en-US" baseline="0"/>
              <a:t>で帰りました。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はじめる</a:t>
            </a:r>
            <a:r>
              <a:rPr kumimoji="1" lang="en-US" altLang="ja-JP" baseline="0" dirty="0"/>
              <a:t>	to begin		</a:t>
            </a:r>
            <a:r>
              <a:rPr kumimoji="1" lang="ja-JP" altLang="en-US" baseline="0"/>
              <a:t>練習を</a:t>
            </a:r>
            <a:r>
              <a:rPr kumimoji="1" lang="ja-JP" altLang="en-US" b="1" baseline="0"/>
              <a:t>始めて</a:t>
            </a:r>
            <a:r>
              <a:rPr kumimoji="1" lang="ja-JP" altLang="en-US" baseline="0"/>
              <a:t>ください。／ダイエットのため、ジョギングを</a:t>
            </a:r>
            <a:r>
              <a:rPr kumimoji="1" lang="ja-JP" altLang="en-US" b="1" baseline="0"/>
              <a:t>始めました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始まる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はじまる</a:t>
            </a:r>
            <a:r>
              <a:rPr kumimoji="1" lang="en-US" altLang="ja-JP" baseline="0" dirty="0"/>
              <a:t>	to begin, to start	</a:t>
            </a:r>
            <a:r>
              <a:rPr kumimoji="1" lang="ja-JP" altLang="en-US" baseline="0"/>
              <a:t>授業は何時に</a:t>
            </a:r>
            <a:r>
              <a:rPr kumimoji="1" lang="ja-JP" altLang="en-US" b="1" baseline="0"/>
              <a:t>始まります</a:t>
            </a:r>
            <a:r>
              <a:rPr kumimoji="1" lang="ja-JP" altLang="en-US" baseline="0"/>
              <a:t>か。／ドラマ、もうすぐ</a:t>
            </a:r>
            <a:r>
              <a:rPr kumimoji="1" lang="ja-JP" altLang="en-US" b="1" baseline="0"/>
              <a:t>始まる</a:t>
            </a:r>
            <a:r>
              <a:rPr kumimoji="1" lang="ja-JP" altLang="en-US" baseline="0"/>
              <a:t>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始まり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はじまり</a:t>
            </a:r>
            <a:r>
              <a:rPr kumimoji="1" lang="en-US" altLang="ja-JP" baseline="0" dirty="0"/>
              <a:t>	beginning		</a:t>
            </a:r>
            <a:r>
              <a:rPr kumimoji="1" lang="ja-JP" altLang="en-US" baseline="0"/>
              <a:t>きょうから４月。新しい生活の</a:t>
            </a:r>
            <a:r>
              <a:rPr kumimoji="1" lang="ja-JP" altLang="en-US" b="1" baseline="0"/>
              <a:t>始まり</a:t>
            </a:r>
            <a:r>
              <a:rPr kumimoji="1" lang="ja-JP" altLang="en-US" baseline="0"/>
              <a:t>です。／事件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じけん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の</a:t>
            </a:r>
            <a:r>
              <a:rPr kumimoji="1" lang="ja-JP" altLang="en-US" b="1" baseline="0"/>
              <a:t>始まり</a:t>
            </a:r>
            <a:r>
              <a:rPr kumimoji="1" lang="ja-JP" altLang="en-US" baseline="0"/>
              <a:t>は１枚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まい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の写真でした。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29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42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01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63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20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23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29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61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13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28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13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9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29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334751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それでは、試験、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朝まで友だちと飲んで、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始発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で帰りました。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ダイエットのため、ジョギングを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始めました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授業は何時に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始まります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begin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開始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かいし</a:t>
                      </a:r>
                      <a:r>
                        <a:rPr kumimoji="1" lang="en-US" altLang="ja-JP" sz="2400" baseline="0" dirty="0"/>
                        <a:t>	beginning, start</a:t>
                      </a:r>
                    </a:p>
                    <a:p>
                      <a:r>
                        <a:rPr kumimoji="1" lang="ja-JP" altLang="en-US" sz="2400" baseline="0"/>
                        <a:t>始発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しはつ</a:t>
                      </a:r>
                      <a:r>
                        <a:rPr kumimoji="1" lang="en-US" altLang="ja-JP" sz="2400" baseline="0" dirty="0"/>
                        <a:t>	the first train/bus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はじ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はじ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始める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はじめる</a:t>
                      </a:r>
                      <a:r>
                        <a:rPr kumimoji="1" lang="en-US" altLang="ja-JP" sz="2400" baseline="0" dirty="0"/>
                        <a:t>	to begin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始まる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はじまる</a:t>
                      </a:r>
                      <a:r>
                        <a:rPr kumimoji="1" lang="en-US" altLang="ja-JP" sz="2400" baseline="0" dirty="0"/>
                        <a:t>	to begin, to start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" name="図 11">
            <a:extLst>
              <a:ext uri="{FF2B5EF4-FFF2-40B4-BE49-F238E27FC236}">
                <a16:creationId xmlns:a16="http://schemas.microsoft.com/office/drawing/2014/main" id="{E1CC4931-943D-8D4D-9A4E-B817E730B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042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2022-08-23T01:52:37Z</dcterms:created>
  <dcterms:modified xsi:type="dcterms:W3CDTF">2022-08-23T01:53:08Z</dcterms:modified>
</cp:coreProperties>
</file>