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75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67415"/>
  </p:normalViewPr>
  <p:slideViewPr>
    <p:cSldViewPr snapToGrid="0">
      <p:cViewPr varScale="1">
        <p:scale>
          <a:sx n="84" d="100"/>
          <a:sy n="84" d="100"/>
        </p:scale>
        <p:origin x="218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57618E-A655-024E-B99A-4D2DA164CFC0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73A627-1727-2E41-B874-4577FAF79E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345409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姉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/>
              <a:t>姉妹</a:t>
            </a:r>
            <a:r>
              <a:rPr kumimoji="1" lang="en-US" altLang="ja-JP" dirty="0"/>
              <a:t>	N2N3	〔</a:t>
            </a:r>
            <a:r>
              <a:rPr kumimoji="1" lang="ja-JP" altLang="en-US"/>
              <a:t>妹</a:t>
            </a:r>
            <a:r>
              <a:rPr kumimoji="1" lang="en-US" altLang="ja-JP" dirty="0"/>
              <a:t>〕N4</a:t>
            </a:r>
          </a:p>
          <a:p>
            <a:r>
              <a:rPr kumimoji="1" lang="ja-JP" altLang="en-US"/>
              <a:t>姉</a:t>
            </a:r>
            <a:r>
              <a:rPr kumimoji="1" lang="en-US" altLang="ja-JP" dirty="0"/>
              <a:t>	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*</a:t>
            </a:r>
            <a:r>
              <a:rPr kumimoji="1" lang="ja-JP" altLang="en-US"/>
              <a:t>お姉さん</a:t>
            </a:r>
            <a:r>
              <a:rPr kumimoji="1" lang="en-US" altLang="ja-JP" dirty="0"/>
              <a:t>	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姉妹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しまい</a:t>
            </a:r>
            <a:r>
              <a:rPr kumimoji="1" lang="en-US" altLang="ja-JP" sz="2400" dirty="0">
                <a:solidFill>
                  <a:schemeClr val="tx1"/>
                </a:solidFill>
              </a:rPr>
              <a:t>	sisters		</a:t>
            </a:r>
            <a:r>
              <a:rPr kumimoji="1" lang="ja-JP" altLang="en-US" sz="2400"/>
              <a:t>山田さんは３人</a:t>
            </a:r>
            <a:r>
              <a:rPr kumimoji="1" lang="ja-JP" altLang="en-US" sz="2400" b="1"/>
              <a:t>姉妹</a:t>
            </a:r>
            <a:r>
              <a:rPr kumimoji="1" lang="ja-JP" altLang="en-US" sz="2400"/>
              <a:t>です</a:t>
            </a:r>
            <a:r>
              <a:rPr kumimoji="1" lang="ja-JP" altLang="en-US" sz="2400">
                <a:solidFill>
                  <a:schemeClr val="tx1"/>
                </a:solidFill>
              </a:rPr>
              <a:t>。／あの</a:t>
            </a:r>
            <a:r>
              <a:rPr kumimoji="1" lang="ja-JP" altLang="en-US" sz="2400" b="1">
                <a:solidFill>
                  <a:schemeClr val="tx1"/>
                </a:solidFill>
              </a:rPr>
              <a:t>姉妹</a:t>
            </a:r>
            <a:r>
              <a:rPr kumimoji="1" lang="ja-JP" altLang="en-US" sz="2400">
                <a:solidFill>
                  <a:schemeClr val="tx1"/>
                </a:solidFill>
              </a:rPr>
              <a:t>はテニスがつよくて有名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>
                <a:solidFill>
                  <a:schemeClr val="tx1"/>
                </a:solidFill>
              </a:rPr>
              <a:t>ゆうめい</a:t>
            </a:r>
            <a:r>
              <a:rPr kumimoji="1" lang="en-US" altLang="ja-JP" sz="2400" dirty="0">
                <a:solidFill>
                  <a:schemeClr val="tx1"/>
                </a:solidFill>
              </a:rPr>
              <a:t>)</a:t>
            </a:r>
            <a:r>
              <a:rPr kumimoji="1" lang="ja-JP" altLang="en-US" sz="2400">
                <a:solidFill>
                  <a:schemeClr val="tx1"/>
                </a:solidFill>
              </a:rPr>
              <a:t>です。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姉	あね	</a:t>
            </a:r>
            <a:r>
              <a:rPr kumimoji="1" lang="en-US" altLang="ja-JP" sz="2400" dirty="0">
                <a:solidFill>
                  <a:schemeClr val="tx1"/>
                </a:solidFill>
              </a:rPr>
              <a:t>elder sister		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姉</a:t>
            </a:r>
            <a:r>
              <a:rPr kumimoji="1" lang="ja-JP" altLang="en-US" sz="2400" dirty="0">
                <a:solidFill>
                  <a:schemeClr val="tx1"/>
                </a:solidFill>
              </a:rPr>
              <a:t>は日本のアニメが好き</a:t>
            </a:r>
            <a:r>
              <a:rPr kumimoji="1" lang="ja-JP" altLang="en-US" sz="2400">
                <a:solidFill>
                  <a:schemeClr val="tx1"/>
                </a:solidFill>
              </a:rPr>
              <a:t>です。／きょうは</a:t>
            </a:r>
            <a:r>
              <a:rPr kumimoji="1" lang="ja-JP" altLang="en-US" sz="2400" b="1">
                <a:solidFill>
                  <a:schemeClr val="tx1"/>
                </a:solidFill>
              </a:rPr>
              <a:t>姉</a:t>
            </a:r>
            <a:r>
              <a:rPr kumimoji="1" lang="ja-JP" altLang="en-US" sz="2400">
                <a:solidFill>
                  <a:schemeClr val="tx1"/>
                </a:solidFill>
              </a:rPr>
              <a:t>の誕生日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>
                <a:solidFill>
                  <a:schemeClr val="tx1"/>
                </a:solidFill>
              </a:rPr>
              <a:t>たんじょうび</a:t>
            </a:r>
            <a:r>
              <a:rPr kumimoji="1" lang="en-US" altLang="ja-JP" sz="2400" dirty="0">
                <a:solidFill>
                  <a:schemeClr val="tx1"/>
                </a:solidFill>
              </a:rPr>
              <a:t>)</a:t>
            </a:r>
            <a:r>
              <a:rPr kumimoji="1" lang="ja-JP" altLang="en-US" sz="2400">
                <a:solidFill>
                  <a:schemeClr val="tx1"/>
                </a:solidFill>
              </a:rPr>
              <a:t>です。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dirty="0">
                <a:solidFill>
                  <a:schemeClr val="tx1"/>
                </a:solidFill>
              </a:rPr>
              <a:t>*</a:t>
            </a:r>
            <a:r>
              <a:rPr kumimoji="1" lang="ja-JP" altLang="en-US" sz="2400" dirty="0">
                <a:solidFill>
                  <a:schemeClr val="tx1"/>
                </a:solidFill>
              </a:rPr>
              <a:t>お姉さん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おねえさん</a:t>
            </a:r>
            <a:r>
              <a:rPr kumimoji="1" lang="en-US" altLang="ja-JP" sz="2400" dirty="0">
                <a:solidFill>
                  <a:schemeClr val="tx1"/>
                </a:solidFill>
              </a:rPr>
              <a:t>	elder sister		</a:t>
            </a:r>
            <a:r>
              <a:rPr kumimoji="1" lang="ja-JP" altLang="en-US" sz="2400" dirty="0">
                <a:solidFill>
                  <a:schemeClr val="tx1"/>
                </a:solidFill>
              </a:rPr>
              <a:t>山本さんは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お姉さん</a:t>
            </a:r>
            <a:r>
              <a:rPr kumimoji="1" lang="ja-JP" altLang="en-US" sz="2400" dirty="0">
                <a:solidFill>
                  <a:schemeClr val="tx1"/>
                </a:solidFill>
              </a:rPr>
              <a:t>といっしょにすんで</a:t>
            </a:r>
            <a:r>
              <a:rPr kumimoji="1" lang="ja-JP" altLang="en-US" sz="2400">
                <a:solidFill>
                  <a:schemeClr val="tx1"/>
                </a:solidFill>
              </a:rPr>
              <a:t>います。／</a:t>
            </a:r>
            <a:r>
              <a:rPr kumimoji="1" lang="ja-JP" altLang="en-US" sz="2400" b="1">
                <a:solidFill>
                  <a:schemeClr val="tx1"/>
                </a:solidFill>
              </a:rPr>
              <a:t>お姉さん</a:t>
            </a:r>
            <a:r>
              <a:rPr kumimoji="1" lang="ja-JP" altLang="en-US" sz="2400">
                <a:solidFill>
                  <a:schemeClr val="tx1"/>
                </a:solidFill>
              </a:rPr>
              <a:t>は学生ですか。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534927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014844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439158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294136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61441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199834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67157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21761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155159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41139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97642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734926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305046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5" y="3280177"/>
            <a:ext cx="11413490" cy="2239524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山田さんは３人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姉妹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です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姉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は日本のアニメが好きです。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山本さんは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お姉さん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といっしょにすんでいます。</a:t>
            </a: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17021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elder sister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28016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シ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姉妹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2400" dirty="0"/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しまい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sisters</a:t>
                      </a:r>
                      <a:endParaRPr kumimoji="1" lang="en-US" altLang="ja-JP" sz="2400" b="0" i="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あね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姉	</a:t>
                      </a:r>
                      <a:r>
                        <a:rPr kumimoji="1" lang="en-US" altLang="ja-JP" sz="2400" dirty="0"/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あね	</a:t>
                      </a:r>
                      <a:r>
                        <a:rPr kumimoji="1" lang="en-US" altLang="ja-JP" sz="2400" dirty="0"/>
                        <a:t>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elder sister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*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お姉さん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おねえさん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elder sister</a:t>
                      </a:r>
                      <a:endParaRPr kumimoji="1" lang="en-US" altLang="ja-JP" sz="2400" dirty="0"/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5122" name="Picture 2">
            <a:extLst>
              <a:ext uri="{FF2B5EF4-FFF2-40B4-BE49-F238E27FC236}">
                <a16:creationId xmlns:a16="http://schemas.microsoft.com/office/drawing/2014/main" id="{46A82DDD-6756-478D-9FAD-B5E86DF43F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0847"/>
            <a:ext cx="990601" cy="990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049157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168</Words>
  <Application>Microsoft Macintosh PowerPoint</Application>
  <PresentationFormat>ワイド画面</PresentationFormat>
  <Paragraphs>22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2022-09-14T00:14:53Z</dcterms:created>
  <dcterms:modified xsi:type="dcterms:W3CDTF">2022-09-14T00:15:39Z</dcterms:modified>
</cp:coreProperties>
</file>