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524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34D5F-368F-3C45-BDE9-6DA6F6610AC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45528-8CF0-CD46-B303-6F4AEE080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所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事務所</a:t>
            </a:r>
            <a:r>
              <a:rPr kumimoji="1" lang="en-US" altLang="ja-JP" dirty="0"/>
              <a:t>	N4	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務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場所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住所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住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市役所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市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役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近所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近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事務所</a:t>
            </a:r>
            <a:r>
              <a:rPr kumimoji="1" lang="ja-JP" altLang="en-US" sz="2400" dirty="0">
                <a:solidFill>
                  <a:schemeClr val="tx1"/>
                </a:solidFill>
              </a:rPr>
              <a:t>	じむしょ	</a:t>
            </a:r>
            <a:r>
              <a:rPr kumimoji="1" lang="en-US" altLang="ja-JP" sz="2400" dirty="0">
                <a:solidFill>
                  <a:schemeClr val="tx1"/>
                </a:solidFill>
              </a:rPr>
              <a:t>office	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事務所</a:t>
            </a:r>
            <a:r>
              <a:rPr kumimoji="1" lang="ja-JP" altLang="en-US" sz="2400" dirty="0">
                <a:solidFill>
                  <a:schemeClr val="tx1"/>
                </a:solidFill>
              </a:rPr>
              <a:t>でインターンシップの申し込み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もうしこみ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しました。／山本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事務所</a:t>
            </a:r>
            <a:r>
              <a:rPr kumimoji="1" lang="ja-JP" altLang="en-US" sz="2400" dirty="0">
                <a:solidFill>
                  <a:schemeClr val="tx1"/>
                </a:solidFill>
              </a:rPr>
              <a:t>で電話をかけています。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場所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ばしょ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place, location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富山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とやま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でおすすめの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場所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はどこです</a:t>
            </a:r>
            <a:r>
              <a:rPr kumimoji="1" lang="ja-JP" altLang="en-US" sz="2400">
                <a:solidFill>
                  <a:schemeClr val="tx1"/>
                </a:solidFill>
              </a:rPr>
              <a:t>か。／その</a:t>
            </a:r>
            <a:r>
              <a:rPr kumimoji="1" lang="ja-JP" altLang="en-US" sz="2400" dirty="0">
                <a:solidFill>
                  <a:schemeClr val="tx1"/>
                </a:solidFill>
              </a:rPr>
              <a:t>店の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場所</a:t>
            </a:r>
            <a:r>
              <a:rPr kumimoji="1" lang="ja-JP" altLang="en-US" sz="2400" dirty="0">
                <a:solidFill>
                  <a:schemeClr val="tx1"/>
                </a:solidFill>
              </a:rPr>
              <a:t>を教えてください。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住所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じゅうしょ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address		</a:t>
            </a:r>
            <a:r>
              <a:rPr kumimoji="1" lang="ja-JP" altLang="en-US" sz="2400">
                <a:solidFill>
                  <a:schemeClr val="tx1"/>
                </a:solidFill>
              </a:rPr>
              <a:t>ここに名前と</a:t>
            </a:r>
            <a:r>
              <a:rPr kumimoji="1" lang="ja-JP" altLang="en-US" sz="2400" b="1">
                <a:solidFill>
                  <a:schemeClr val="tx1"/>
                </a:solidFill>
              </a:rPr>
              <a:t>住所</a:t>
            </a:r>
            <a:r>
              <a:rPr kumimoji="1" lang="ja-JP" altLang="en-US" sz="2400">
                <a:solidFill>
                  <a:schemeClr val="tx1"/>
                </a:solidFill>
              </a:rPr>
              <a:t>を書いてください。／大学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住所</a:t>
            </a:r>
            <a:r>
              <a:rPr kumimoji="1" lang="ja-JP" altLang="en-US" sz="2400" dirty="0">
                <a:solidFill>
                  <a:schemeClr val="tx1"/>
                </a:solidFill>
              </a:rPr>
              <a:t>がわかりますか。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市役所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しやくしょ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city hall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市役所</a:t>
            </a:r>
            <a:r>
              <a:rPr kumimoji="1" lang="ja-JP" altLang="en-US" sz="2400" dirty="0">
                <a:solidFill>
                  <a:schemeClr val="tx1"/>
                </a:solidFill>
              </a:rPr>
              <a:t>へ行って、引っ越し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ひっこし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の手続き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てつづき</a:t>
            </a:r>
            <a:r>
              <a:rPr kumimoji="1" lang="en-US" altLang="ja-JP" sz="2400" dirty="0">
                <a:solidFill>
                  <a:schemeClr val="tx1"/>
                </a:solidFill>
              </a:rPr>
              <a:t>: procedure)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しました。／スウさんのお姉さんは</a:t>
            </a:r>
            <a:r>
              <a:rPr kumimoji="1" lang="ja-JP" altLang="en-US" sz="2400" b="1">
                <a:solidFill>
                  <a:schemeClr val="tx1"/>
                </a:solidFill>
              </a:rPr>
              <a:t>市役所</a:t>
            </a:r>
            <a:r>
              <a:rPr kumimoji="1" lang="ja-JP" altLang="en-US" sz="240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近所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きんじょ</a:t>
            </a:r>
            <a:r>
              <a:rPr kumimoji="1" lang="en-US" altLang="ja-JP" sz="2400" dirty="0">
                <a:solidFill>
                  <a:schemeClr val="tx1"/>
                </a:solidFill>
              </a:rPr>
              <a:t>	neighborhood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近所</a:t>
            </a:r>
            <a:r>
              <a:rPr kumimoji="1" lang="ja-JP" altLang="en-US" sz="2400" dirty="0">
                <a:solidFill>
                  <a:schemeClr val="tx1"/>
                </a:solidFill>
              </a:rPr>
              <a:t>の人にごみのすてかたを教えて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もらいました。／この店、うちの</a:t>
            </a:r>
            <a:r>
              <a:rPr kumimoji="1" lang="ja-JP" altLang="en-US" sz="2400" b="1">
                <a:solidFill>
                  <a:schemeClr val="tx1"/>
                </a:solidFill>
              </a:rPr>
              <a:t>近所</a:t>
            </a:r>
            <a:r>
              <a:rPr kumimoji="1" lang="ja-JP" altLang="en-US" sz="2400">
                <a:solidFill>
                  <a:schemeClr val="tx1"/>
                </a:solidFill>
              </a:rPr>
              <a:t>にもあります。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ところ</a:t>
            </a:r>
            <a:r>
              <a:rPr kumimoji="1" lang="en-US" altLang="ja-JP" sz="2400" dirty="0">
                <a:solidFill>
                  <a:schemeClr val="tx1"/>
                </a:solidFill>
              </a:rPr>
              <a:t>	place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日本でいろいろな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所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へ</a:t>
            </a:r>
            <a:r>
              <a:rPr kumimoji="1" lang="ja-JP" altLang="en-US" sz="2400" dirty="0">
                <a:solidFill>
                  <a:schemeClr val="tx1"/>
                </a:solidFill>
              </a:rPr>
              <a:t>行きたい</a:t>
            </a:r>
            <a:r>
              <a:rPr kumimoji="1" lang="ja-JP" altLang="en-US" sz="2400">
                <a:solidFill>
                  <a:schemeClr val="tx1"/>
                </a:solidFill>
              </a:rPr>
              <a:t>です。　</a:t>
            </a:r>
            <a:r>
              <a:rPr kumimoji="1" lang="en-US" altLang="ja-JP" sz="2400" dirty="0">
                <a:solidFill>
                  <a:schemeClr val="tx1"/>
                </a:solidFill>
              </a:rPr>
              <a:t>※</a:t>
            </a:r>
            <a:r>
              <a:rPr kumimoji="1" lang="ja-JP" altLang="en-US" sz="2400">
                <a:solidFill>
                  <a:schemeClr val="tx1"/>
                </a:solidFill>
              </a:rPr>
              <a:t>「ところ」はひらがなで書くことが多いです。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6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511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373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324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25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67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37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69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17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03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12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58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事務所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でインターンシップの申し込み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もうしこみ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でおすすめの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場所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その店の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場所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を教えてください。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の人にごみのすてかたを教えて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もらいました。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place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事務所	じむしょ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office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場所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ばしょ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place, location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近所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きんじょ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neighborhood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ところ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0">
            <a:extLst>
              <a:ext uri="{FF2B5EF4-FFF2-40B4-BE49-F238E27FC236}">
                <a16:creationId xmlns:a16="http://schemas.microsoft.com/office/drawing/2014/main" id="{02D31B72-8AEB-4E4A-A4D2-830720BF0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058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321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2022-09-14T07:47:39Z</dcterms:created>
  <dcterms:modified xsi:type="dcterms:W3CDTF">2022-09-14T07:49:12Z</dcterms:modified>
</cp:coreProperties>
</file>