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4558"/>
  </p:normalViewPr>
  <p:slideViewPr>
    <p:cSldViewPr snapToGrid="0">
      <p:cViewPr varScale="1">
        <p:scale>
          <a:sx n="66" d="100"/>
          <a:sy n="66" d="100"/>
        </p:scale>
        <p:origin x="28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AEE1EA-CBB4-CE4F-8B87-F50F91ECA36E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2EC908-1E32-2C4E-AD0D-F33582752D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2823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取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取材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材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取得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得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取る</a:t>
            </a:r>
            <a:r>
              <a:rPr kumimoji="1" lang="en-US" altLang="ja-JP" baseline="0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受け取る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受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取り上げる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上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取り引き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引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取れる</a:t>
            </a:r>
            <a:r>
              <a:rPr kumimoji="1" lang="en-US" altLang="ja-JP" baseline="0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取材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しゅざい</a:t>
            </a:r>
            <a:r>
              <a:rPr kumimoji="1" lang="en-US" altLang="ja-JP" baseline="0" dirty="0"/>
              <a:t>	interview		</a:t>
            </a:r>
            <a:r>
              <a:rPr kumimoji="1" lang="ja-JP" altLang="en-US" baseline="0"/>
              <a:t>ＮＨＫの</a:t>
            </a:r>
            <a:r>
              <a:rPr kumimoji="1" lang="ja-JP" altLang="en-US" b="1" baseline="0"/>
              <a:t>取材</a:t>
            </a:r>
            <a:r>
              <a:rPr kumimoji="1" lang="ja-JP" altLang="en-US" baseline="0"/>
              <a:t>を受けた。／オリンピックの</a:t>
            </a:r>
            <a:r>
              <a:rPr kumimoji="1" lang="ja-JP" altLang="en-US" b="1" baseline="0"/>
              <a:t>取材</a:t>
            </a:r>
            <a:r>
              <a:rPr kumimoji="1" lang="ja-JP" altLang="en-US" baseline="0"/>
              <a:t>のため、中国へ行った。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取得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しゅとく</a:t>
            </a:r>
            <a:r>
              <a:rPr kumimoji="1" lang="en-US" altLang="ja-JP" baseline="0" dirty="0"/>
              <a:t>	acquisition		</a:t>
            </a:r>
            <a:r>
              <a:rPr kumimoji="1" lang="ja-JP" altLang="en-US" baseline="0"/>
              <a:t>大使館でビザを</a:t>
            </a:r>
            <a:r>
              <a:rPr kumimoji="1" lang="ja-JP" altLang="en-US" b="1" baseline="0"/>
              <a:t>取得</a:t>
            </a:r>
            <a:r>
              <a:rPr kumimoji="1" lang="ja-JP" altLang="en-US" baseline="0"/>
              <a:t>する。／大学のメールアカウントを</a:t>
            </a:r>
            <a:r>
              <a:rPr kumimoji="1" lang="ja-JP" altLang="en-US" b="1" baseline="0"/>
              <a:t>取得</a:t>
            </a:r>
            <a:r>
              <a:rPr kumimoji="1" lang="ja-JP" altLang="en-US" baseline="0"/>
              <a:t>する。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取る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とる</a:t>
            </a:r>
            <a:r>
              <a:rPr kumimoji="1" lang="en-US" altLang="ja-JP" baseline="0" dirty="0"/>
              <a:t>	to take, to get	</a:t>
            </a:r>
            <a:r>
              <a:rPr kumimoji="1" lang="ja-JP" altLang="en-US" baseline="0"/>
              <a:t>すみません。ソースを</a:t>
            </a:r>
            <a:r>
              <a:rPr kumimoji="1" lang="ja-JP" altLang="en-US" b="1" baseline="0"/>
              <a:t>取って</a:t>
            </a:r>
            <a:r>
              <a:rPr kumimoji="1" lang="ja-JP" altLang="en-US" baseline="0"/>
              <a:t>ください。／山本さんは忘れ物を</a:t>
            </a:r>
            <a:r>
              <a:rPr kumimoji="1" lang="ja-JP" altLang="en-US" b="1" baseline="0"/>
              <a:t>取りに</a:t>
            </a:r>
            <a:r>
              <a:rPr kumimoji="1" lang="ja-JP" altLang="en-US" baseline="0"/>
              <a:t>帰りました。／テストで</a:t>
            </a:r>
            <a:r>
              <a:rPr kumimoji="1" lang="en-US" altLang="ja-JP" baseline="0" dirty="0"/>
              <a:t>100</a:t>
            </a:r>
            <a:r>
              <a:rPr kumimoji="1" lang="ja-JP" altLang="en-US" baseline="0"/>
              <a:t>点を</a:t>
            </a:r>
            <a:r>
              <a:rPr kumimoji="1" lang="ja-JP" altLang="en-US" b="1" baseline="0"/>
              <a:t>取りました</a:t>
            </a:r>
            <a:r>
              <a:rPr kumimoji="1" lang="ja-JP" altLang="en-US" baseline="0"/>
              <a:t>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受け取る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うけとる</a:t>
            </a:r>
            <a:r>
              <a:rPr kumimoji="1" lang="en-US" altLang="ja-JP" baseline="0" dirty="0"/>
              <a:t>	to get, to receive	</a:t>
            </a:r>
            <a:r>
              <a:rPr kumimoji="1" lang="ja-JP" altLang="en-US" baseline="0"/>
              <a:t>レポート、</a:t>
            </a:r>
            <a:r>
              <a:rPr kumimoji="1" lang="ja-JP" altLang="en-US" b="1" baseline="0"/>
              <a:t>受け取りました</a:t>
            </a:r>
            <a:r>
              <a:rPr kumimoji="1" lang="ja-JP" altLang="en-US" baseline="0"/>
              <a:t>。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／荷物を</a:t>
            </a:r>
            <a:r>
              <a:rPr kumimoji="1" lang="ja-JP" altLang="en-US" b="1" baseline="0"/>
              <a:t>受け取った</a:t>
            </a:r>
            <a:r>
              <a:rPr kumimoji="1" lang="ja-JP" altLang="en-US" baseline="0"/>
              <a:t>ら、連絡してください。</a:t>
            </a:r>
            <a:r>
              <a:rPr kumimoji="1" lang="en-US" altLang="ja-JP" baseline="0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取り上げる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とりあげる</a:t>
            </a:r>
            <a:r>
              <a:rPr kumimoji="1" lang="en-US" altLang="ja-JP" baseline="0" dirty="0"/>
              <a:t>	to pick up, to take up	</a:t>
            </a:r>
            <a:r>
              <a:rPr kumimoji="1" lang="ja-JP" altLang="en-US" baseline="0"/>
              <a:t>授業で</a:t>
            </a:r>
            <a:r>
              <a:rPr kumimoji="1" lang="ja-JP" altLang="en-US" b="1" baseline="0"/>
              <a:t>取り上げて</a:t>
            </a:r>
            <a:r>
              <a:rPr kumimoji="1" lang="ja-JP" altLang="en-US" baseline="0"/>
              <a:t>ほしいテーマはありますか。／その問題はテレビ番組でも</a:t>
            </a:r>
            <a:r>
              <a:rPr kumimoji="1" lang="ja-JP" altLang="en-US" b="1" baseline="0"/>
              <a:t>取り上げられました</a:t>
            </a:r>
            <a:r>
              <a:rPr kumimoji="1" lang="ja-JP" altLang="en-US" baseline="0"/>
              <a:t>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取り引き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とりひき</a:t>
            </a:r>
            <a:r>
              <a:rPr kumimoji="1" lang="en-US" altLang="ja-JP" baseline="0" dirty="0"/>
              <a:t>	business		</a:t>
            </a:r>
            <a:r>
              <a:rPr kumimoji="1" lang="ja-JP" altLang="en-US" baseline="0"/>
              <a:t>システムトラブルで</a:t>
            </a:r>
            <a:r>
              <a:rPr kumimoji="1" lang="ja-JP" altLang="en-US" b="1" baseline="0"/>
              <a:t>取り引き</a:t>
            </a:r>
            <a:r>
              <a:rPr kumimoji="1" lang="ja-JP" altLang="en-US" baseline="0"/>
              <a:t>ができなくなっています。／Ａ社との</a:t>
            </a:r>
            <a:r>
              <a:rPr kumimoji="1" lang="ja-JP" altLang="en-US" b="1" baseline="0"/>
              <a:t>取り引き</a:t>
            </a:r>
            <a:r>
              <a:rPr kumimoji="1" lang="ja-JP" altLang="en-US" baseline="0"/>
              <a:t>はありません。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取れる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とれる</a:t>
            </a:r>
            <a:r>
              <a:rPr kumimoji="1" lang="en-US" altLang="ja-JP" baseline="0" dirty="0"/>
              <a:t>	to come off, to go away	</a:t>
            </a:r>
            <a:r>
              <a:rPr kumimoji="1" lang="ja-JP" altLang="en-US" baseline="0"/>
              <a:t>コートのボタンが</a:t>
            </a:r>
            <a:r>
              <a:rPr kumimoji="1" lang="ja-JP" altLang="en-US" b="1" baseline="0"/>
              <a:t>取れた</a:t>
            </a:r>
            <a:r>
              <a:rPr kumimoji="1" lang="ja-JP" altLang="en-US" baseline="0"/>
              <a:t>。／疲れがなかなか</a:t>
            </a:r>
            <a:r>
              <a:rPr kumimoji="1" lang="ja-JP" altLang="en-US" b="1" baseline="0"/>
              <a:t>取れない</a:t>
            </a:r>
            <a:r>
              <a:rPr kumimoji="1" lang="ja-JP" altLang="en-US" baseline="0"/>
              <a:t>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125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3643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4445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8176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1758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029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4180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687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9672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3169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0619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1235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3468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すみません。ソースを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取って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レポート、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受け取りました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	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授業で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取り上げて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ほしいテーマはありますか。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コートのボタンが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取れた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take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シュ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と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と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れる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取る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とる</a:t>
                      </a:r>
                      <a:r>
                        <a:rPr kumimoji="1" lang="en-US" altLang="ja-JP" sz="2400" baseline="0" dirty="0"/>
                        <a:t>		to take, to get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受け取る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うけとる</a:t>
                      </a:r>
                      <a:r>
                        <a:rPr kumimoji="1" lang="en-US" altLang="ja-JP" sz="2400" baseline="0" dirty="0"/>
                        <a:t>	to get, to receive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取り上げる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とりあげる</a:t>
                      </a:r>
                      <a:r>
                        <a:rPr kumimoji="1" lang="en-US" altLang="ja-JP" sz="2400" baseline="0" dirty="0"/>
                        <a:t>	to pick up, to take up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取れる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とれる</a:t>
                      </a:r>
                      <a:r>
                        <a:rPr kumimoji="1" lang="en-US" altLang="ja-JP" sz="2400" baseline="0" dirty="0"/>
                        <a:t>	to come off, to go away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3A101984-5381-EA47-A5D4-E1034B4496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02125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335</Words>
  <Application>Microsoft Macintosh PowerPoint</Application>
  <PresentationFormat>ワイド画面</PresentationFormat>
  <Paragraphs>36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2022-09-15T06:06:07Z</dcterms:created>
  <dcterms:modified xsi:type="dcterms:W3CDTF">2022-09-15T06:06:41Z</dcterms:modified>
</cp:coreProperties>
</file>