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78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45850"/>
  </p:normalViewPr>
  <p:slideViewPr>
    <p:cSldViewPr snapToGrid="0">
      <p:cViewPr varScale="1">
        <p:scale>
          <a:sx n="55" d="100"/>
          <a:sy n="55" d="100"/>
        </p:scale>
        <p:origin x="330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EFFB89-AEFF-4048-9977-89B1584A5633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E357B6-E742-6B4F-870E-9702EF7F833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12636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/>
              <a:t>卒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卒業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N4	 〔</a:t>
            </a:r>
            <a:r>
              <a:rPr kumimoji="1" lang="ja-JP" altLang="en-US"/>
              <a:t>業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卒業式</a:t>
            </a:r>
            <a:r>
              <a:rPr kumimoji="1" lang="en-US" altLang="ja-JP" dirty="0"/>
              <a:t>	N4</a:t>
            </a:r>
            <a:r>
              <a:rPr kumimoji="1" lang="ja-JP" altLang="en-US"/>
              <a:t>＋</a:t>
            </a:r>
            <a:r>
              <a:rPr kumimoji="1" lang="en-US" altLang="ja-JP" dirty="0"/>
              <a:t>N4	 〔</a:t>
            </a:r>
            <a:r>
              <a:rPr kumimoji="1" lang="ja-JP" altLang="en-US"/>
              <a:t>業</a:t>
            </a:r>
            <a:r>
              <a:rPr kumimoji="1" lang="en-US" altLang="ja-JP" dirty="0"/>
              <a:t>〕N4</a:t>
            </a:r>
            <a:r>
              <a:rPr kumimoji="1" lang="ja-JP" altLang="en-US"/>
              <a:t>、</a:t>
            </a:r>
            <a:r>
              <a:rPr kumimoji="1" lang="en-US" altLang="ja-JP" dirty="0"/>
              <a:t>〔</a:t>
            </a:r>
            <a:r>
              <a:rPr kumimoji="1" lang="ja-JP" altLang="en-US"/>
              <a:t>式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卒業生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 〔</a:t>
            </a:r>
            <a:r>
              <a:rPr kumimoji="1" lang="ja-JP" altLang="en-US"/>
              <a:t>業</a:t>
            </a:r>
            <a:r>
              <a:rPr kumimoji="1" lang="en-US" altLang="ja-JP" dirty="0"/>
              <a:t>〕N4</a:t>
            </a:r>
            <a:r>
              <a:rPr kumimoji="1" lang="ja-JP" altLang="en-US"/>
              <a:t>、</a:t>
            </a:r>
            <a:r>
              <a:rPr kumimoji="1" lang="en-US" altLang="ja-JP" dirty="0"/>
              <a:t>〔</a:t>
            </a:r>
            <a:r>
              <a:rPr kumimoji="1" lang="ja-JP" altLang="en-US"/>
              <a:t>生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大卒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 〔</a:t>
            </a:r>
            <a:r>
              <a:rPr kumimoji="1" lang="ja-JP" altLang="en-US"/>
              <a:t>大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卒業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そつぎょう</a:t>
            </a:r>
            <a:r>
              <a:rPr kumimoji="1" lang="en-US" altLang="ja-JP" dirty="0">
                <a:latin typeface="+mn-lt"/>
              </a:rPr>
              <a:t>		graduation		</a:t>
            </a:r>
            <a:r>
              <a:rPr kumimoji="1" lang="ja-JP" altLang="en-US">
                <a:latin typeface="+mn-lt"/>
              </a:rPr>
              <a:t>ご</a:t>
            </a:r>
            <a:r>
              <a:rPr kumimoji="1" lang="ja-JP" altLang="en-US" b="1">
                <a:latin typeface="+mn-lt"/>
              </a:rPr>
              <a:t>卒業</a:t>
            </a:r>
            <a:r>
              <a:rPr kumimoji="1" lang="ja-JP" altLang="en-US">
                <a:latin typeface="+mn-lt"/>
              </a:rPr>
              <a:t>おめでとうございます。／２年前に日本の高校を</a:t>
            </a:r>
            <a:r>
              <a:rPr kumimoji="1" lang="ja-JP" altLang="en-US" b="1">
                <a:latin typeface="+mn-lt"/>
              </a:rPr>
              <a:t>卒業</a:t>
            </a:r>
            <a:r>
              <a:rPr kumimoji="1" lang="ja-JP" altLang="en-US">
                <a:latin typeface="+mn-lt"/>
              </a:rPr>
              <a:t>しました。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卒業式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そつぎょうしき</a:t>
            </a:r>
            <a:r>
              <a:rPr kumimoji="1" lang="en-US" altLang="ja-JP" dirty="0">
                <a:latin typeface="+mn-lt"/>
              </a:rPr>
              <a:t>	graduation ceremony	</a:t>
            </a:r>
            <a:r>
              <a:rPr kumimoji="1" lang="ja-JP" altLang="en-US">
                <a:latin typeface="+mn-lt"/>
              </a:rPr>
              <a:t>３月に</a:t>
            </a:r>
            <a:r>
              <a:rPr kumimoji="1" lang="ja-JP" altLang="en-US" b="1">
                <a:latin typeface="+mn-lt"/>
              </a:rPr>
              <a:t>卒業式</a:t>
            </a:r>
            <a:r>
              <a:rPr kumimoji="1" lang="ja-JP" altLang="en-US">
                <a:latin typeface="+mn-lt"/>
              </a:rPr>
              <a:t>が行われます。／</a:t>
            </a:r>
            <a:r>
              <a:rPr kumimoji="1" lang="ja-JP" altLang="en-US" b="1">
                <a:latin typeface="+mn-lt"/>
              </a:rPr>
              <a:t>卒業式</a:t>
            </a:r>
            <a:r>
              <a:rPr kumimoji="1" lang="ja-JP" altLang="en-US">
                <a:latin typeface="+mn-lt"/>
              </a:rPr>
              <a:t>に出席しますか。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卒業生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そつぎょうせい</a:t>
            </a:r>
            <a:r>
              <a:rPr kumimoji="1" lang="en-US" altLang="ja-JP" dirty="0">
                <a:latin typeface="+mn-lt"/>
              </a:rPr>
              <a:t>	graduate		</a:t>
            </a:r>
            <a:r>
              <a:rPr kumimoji="1" lang="ja-JP" altLang="en-US">
                <a:latin typeface="+mn-lt"/>
              </a:rPr>
              <a:t>彼は本学の</a:t>
            </a:r>
            <a:r>
              <a:rPr kumimoji="1" lang="ja-JP" altLang="en-US" b="1">
                <a:latin typeface="+mn-lt"/>
              </a:rPr>
              <a:t>卒業生</a:t>
            </a:r>
            <a:r>
              <a:rPr kumimoji="1" lang="ja-JP" altLang="en-US">
                <a:latin typeface="+mn-lt"/>
              </a:rPr>
              <a:t>です。／彼女は</a:t>
            </a:r>
            <a:r>
              <a:rPr kumimoji="1" lang="en-US" altLang="ja-JP" dirty="0">
                <a:latin typeface="+mn-lt"/>
              </a:rPr>
              <a:t>2018</a:t>
            </a:r>
            <a:r>
              <a:rPr kumimoji="1" lang="ja-JP" altLang="en-US">
                <a:latin typeface="+mn-lt"/>
              </a:rPr>
              <a:t>年度の</a:t>
            </a:r>
            <a:r>
              <a:rPr kumimoji="1" lang="ja-JP" altLang="en-US" b="1">
                <a:latin typeface="+mn-lt"/>
              </a:rPr>
              <a:t>卒業生</a:t>
            </a:r>
            <a:r>
              <a:rPr kumimoji="1" lang="ja-JP" altLang="en-US">
                <a:latin typeface="+mn-lt"/>
              </a:rPr>
              <a:t>です。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大卒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だいそつ</a:t>
            </a:r>
            <a:r>
              <a:rPr kumimoji="1" lang="en-US" altLang="ja-JP" dirty="0">
                <a:latin typeface="+mn-lt"/>
              </a:rPr>
              <a:t>		university graduate	</a:t>
            </a:r>
            <a:r>
              <a:rPr kumimoji="1" lang="ja-JP" altLang="en-US">
                <a:latin typeface="+mn-lt"/>
              </a:rPr>
              <a:t>彼は</a:t>
            </a:r>
            <a:r>
              <a:rPr kumimoji="1" lang="ja-JP" altLang="en-US" b="1">
                <a:latin typeface="+mn-lt"/>
              </a:rPr>
              <a:t>大卒</a:t>
            </a:r>
            <a:r>
              <a:rPr kumimoji="1" lang="ja-JP" altLang="en-US">
                <a:latin typeface="+mn-lt"/>
              </a:rPr>
              <a:t>です。／</a:t>
            </a:r>
            <a:r>
              <a:rPr kumimoji="1" lang="ja-JP" altLang="en-US" b="1">
                <a:latin typeface="+mn-lt"/>
              </a:rPr>
              <a:t>大卒</a:t>
            </a:r>
            <a:r>
              <a:rPr kumimoji="1" lang="ja-JP" altLang="en-US">
                <a:latin typeface="+mn-lt"/>
              </a:rPr>
              <a:t>で、中国語ができる人をさがしています。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83602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25257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96589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8355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7560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50821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95671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998700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22072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32216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628890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815929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75996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252733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ご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卒業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おめでとうございます。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３月に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卒業式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が行われます。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彼女は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2018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年度の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卒業生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大卒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で、中国語ができる人をさがしています。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graduate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5544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ソツ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>
                          <a:latin typeface="+mn-lt"/>
                        </a:rPr>
                        <a:t>卒業</a:t>
                      </a:r>
                      <a:r>
                        <a:rPr kumimoji="1" lang="ja-JP" altLang="en-US" sz="2400" baseline="-25000">
                          <a:latin typeface="+mn-lt"/>
                        </a:rPr>
                        <a:t>する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ja-JP" altLang="en-US" sz="2400">
                          <a:latin typeface="+mn-lt"/>
                        </a:rPr>
                        <a:t>そつぎょう</a:t>
                      </a:r>
                      <a:r>
                        <a:rPr kumimoji="1" lang="en-US" altLang="ja-JP" sz="2400" dirty="0">
                          <a:latin typeface="+mn-lt"/>
                        </a:rPr>
                        <a:t>		graduation</a:t>
                      </a:r>
                    </a:p>
                    <a:p>
                      <a:r>
                        <a:rPr kumimoji="1" lang="ja-JP" altLang="en-US" sz="2400">
                          <a:latin typeface="+mn-lt"/>
                        </a:rPr>
                        <a:t>卒業式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ja-JP" altLang="en-US" sz="2400">
                          <a:latin typeface="+mn-lt"/>
                        </a:rPr>
                        <a:t>そつぎょうしき</a:t>
                      </a:r>
                      <a:r>
                        <a:rPr kumimoji="1" lang="en-US" altLang="ja-JP" sz="2400" dirty="0">
                          <a:latin typeface="+mn-lt"/>
                        </a:rPr>
                        <a:t>	graduation ceremony</a:t>
                      </a:r>
                    </a:p>
                    <a:p>
                      <a:r>
                        <a:rPr kumimoji="1" lang="ja-JP" altLang="en-US" sz="2400">
                          <a:latin typeface="+mn-lt"/>
                        </a:rPr>
                        <a:t>卒業生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ja-JP" altLang="en-US" sz="2400">
                          <a:latin typeface="+mn-lt"/>
                        </a:rPr>
                        <a:t>そつぎょうせい</a:t>
                      </a:r>
                      <a:r>
                        <a:rPr kumimoji="1" lang="en-US" altLang="ja-JP" sz="2400" dirty="0">
                          <a:latin typeface="+mn-lt"/>
                        </a:rPr>
                        <a:t>	graduate</a:t>
                      </a:r>
                    </a:p>
                    <a:p>
                      <a:r>
                        <a:rPr kumimoji="1" lang="ja-JP" altLang="en-US" sz="2400">
                          <a:latin typeface="+mn-lt"/>
                        </a:rPr>
                        <a:t>大卒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だいそつ</a:t>
                      </a:r>
                      <a:r>
                        <a:rPr kumimoji="1" lang="en-US" altLang="ja-JP" sz="2400" dirty="0">
                          <a:latin typeface="+mn-lt"/>
                        </a:rPr>
                        <a:t>		university graduate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</a:tbl>
          </a:graphicData>
        </a:graphic>
      </p:graphicFrame>
      <p:pic>
        <p:nvPicPr>
          <p:cNvPr id="7" name="図 6">
            <a:extLst>
              <a:ext uri="{FF2B5EF4-FFF2-40B4-BE49-F238E27FC236}">
                <a16:creationId xmlns:a16="http://schemas.microsoft.com/office/drawing/2014/main" id="{6B666267-35EF-A240-A9BF-D95C4C83DB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148" y="321595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5255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219</Words>
  <Application>Microsoft Macintosh PowerPoint</Application>
  <PresentationFormat>ワイド画面</PresentationFormat>
  <Paragraphs>24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2022-09-15T00:36:02Z</dcterms:created>
  <dcterms:modified xsi:type="dcterms:W3CDTF">2022-09-15T00:37:02Z</dcterms:modified>
</cp:coreProperties>
</file>