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143"/>
  </p:normalViewPr>
  <p:slideViewPr>
    <p:cSldViewPr snapToGrid="0">
      <p:cViewPr varScale="1">
        <p:scale>
          <a:sx n="43" d="100"/>
          <a:sy n="43" d="100"/>
        </p:scale>
        <p:origin x="3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7A54A-12CC-4449-8621-274C0DF0031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C58FF-0329-704B-B903-D4013794BE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080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予定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定食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安定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安</a:t>
            </a:r>
            <a:r>
              <a:rPr kumimoji="1" lang="en-US" altLang="ja-JP" baseline="0"/>
              <a:t>〕N5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定期的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/>
              <a:t>	N2N3+N2N3	 〔</a:t>
            </a:r>
            <a:r>
              <a:rPr kumimoji="1" lang="ja-JP" altLang="en-US" baseline="0"/>
              <a:t>期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solidFill>
                  <a:schemeClr val="tx1"/>
                </a:solidFill>
              </a:rPr>
              <a:t>的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定員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員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決定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決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定める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定まる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予定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よてい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schedule, plan		</a:t>
            </a:r>
            <a:r>
              <a:rPr kumimoji="1" lang="ja-JP" altLang="en-US" baseline="0">
                <a:solidFill>
                  <a:schemeClr val="tx1"/>
                </a:solidFill>
              </a:rPr>
              <a:t>明日、何か</a:t>
            </a:r>
            <a:r>
              <a:rPr kumimoji="1" lang="ja-JP" altLang="en-US" b="1" baseline="0">
                <a:solidFill>
                  <a:schemeClr val="tx1"/>
                </a:solidFill>
              </a:rPr>
              <a:t>予定</a:t>
            </a:r>
            <a:r>
              <a:rPr kumimoji="1" lang="ja-JP" altLang="en-US" baseline="0">
                <a:solidFill>
                  <a:schemeClr val="tx1"/>
                </a:solidFill>
              </a:rPr>
              <a:t>がありますか。／来月、東京へ行く</a:t>
            </a:r>
            <a:r>
              <a:rPr kumimoji="1" lang="ja-JP" altLang="en-US" b="1" baseline="0">
                <a:solidFill>
                  <a:schemeClr val="tx1"/>
                </a:solidFill>
              </a:rPr>
              <a:t>予定</a:t>
            </a:r>
            <a:r>
              <a:rPr kumimoji="1" lang="ja-JP" altLang="en-US" baseline="0">
                <a:solidFill>
                  <a:schemeClr val="tx1"/>
                </a:solidFill>
              </a:rPr>
              <a:t>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定食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ていしょく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set meal			</a:t>
            </a:r>
            <a:r>
              <a:rPr kumimoji="1" lang="ja-JP" altLang="en-US" baseline="0">
                <a:solidFill>
                  <a:schemeClr val="tx1"/>
                </a:solidFill>
              </a:rPr>
              <a:t>日がわり</a:t>
            </a:r>
            <a:r>
              <a:rPr kumimoji="1" lang="ja-JP" altLang="en-US" b="1" baseline="0">
                <a:solidFill>
                  <a:schemeClr val="tx1"/>
                </a:solidFill>
              </a:rPr>
              <a:t>定食</a:t>
            </a:r>
            <a:r>
              <a:rPr kumimoji="1" lang="ja-JP" altLang="en-US" baseline="0">
                <a:solidFill>
                  <a:schemeClr val="tx1"/>
                </a:solidFill>
              </a:rPr>
              <a:t>一つお願いします。／お昼はからあげ</a:t>
            </a:r>
            <a:r>
              <a:rPr kumimoji="1" lang="ja-JP" altLang="en-US" b="1" baseline="0">
                <a:solidFill>
                  <a:schemeClr val="tx1"/>
                </a:solidFill>
              </a:rPr>
              <a:t>定食</a:t>
            </a:r>
            <a:r>
              <a:rPr kumimoji="1" lang="ja-JP" altLang="en-US" baseline="0">
                <a:solidFill>
                  <a:schemeClr val="tx1"/>
                </a:solidFill>
              </a:rPr>
              <a:t>を食べました。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安定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あんてい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stability			</a:t>
            </a:r>
            <a:r>
              <a:rPr kumimoji="1" lang="ja-JP" altLang="en-US" baseline="0">
                <a:solidFill>
                  <a:schemeClr val="tx1"/>
                </a:solidFill>
              </a:rPr>
              <a:t>今週は</a:t>
            </a:r>
            <a:r>
              <a:rPr kumimoji="1" lang="ja-JP" altLang="en-US" b="1" baseline="0">
                <a:solidFill>
                  <a:schemeClr val="tx1"/>
                </a:solidFill>
              </a:rPr>
              <a:t>安定</a:t>
            </a:r>
            <a:r>
              <a:rPr kumimoji="1" lang="ja-JP" altLang="en-US" baseline="0">
                <a:solidFill>
                  <a:schemeClr val="tx1"/>
                </a:solidFill>
              </a:rPr>
              <a:t>した天気がつづくでしょう。／国の経済を</a:t>
            </a:r>
            <a:r>
              <a:rPr kumimoji="1" lang="ja-JP" altLang="en-US" b="1" baseline="0">
                <a:solidFill>
                  <a:schemeClr val="tx1"/>
                </a:solidFill>
              </a:rPr>
              <a:t>安定</a:t>
            </a:r>
            <a:r>
              <a:rPr kumimoji="1" lang="ja-JP" altLang="en-US" baseline="0">
                <a:solidFill>
                  <a:schemeClr val="tx1"/>
                </a:solidFill>
              </a:rPr>
              <a:t>させなけばならない。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定期的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ていきてき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regular, periodic		</a:t>
            </a:r>
            <a:r>
              <a:rPr kumimoji="1" lang="ja-JP" altLang="en-US" b="1" baseline="0">
                <a:solidFill>
                  <a:schemeClr val="tx1"/>
                </a:solidFill>
              </a:rPr>
              <a:t>定期的</a:t>
            </a:r>
            <a:r>
              <a:rPr kumimoji="1" lang="ja-JP" altLang="en-US" baseline="0">
                <a:solidFill>
                  <a:schemeClr val="tx1"/>
                </a:solidFill>
              </a:rPr>
              <a:t>にデータをバックアップする。／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定期的</a:t>
            </a:r>
            <a:r>
              <a:rPr kumimoji="1" lang="ja-JP" altLang="en-US" b="0" baseline="0">
                <a:solidFill>
                  <a:schemeClr val="tx1"/>
                </a:solidFill>
              </a:rPr>
              <a:t>に</a:t>
            </a:r>
            <a:r>
              <a:rPr kumimoji="1" lang="ja-JP" altLang="en-US" baseline="0">
                <a:solidFill>
                  <a:schemeClr val="tx1"/>
                </a:solidFill>
              </a:rPr>
              <a:t>チェックしたほうがいいです。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定員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ていいん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capacity, quota		</a:t>
            </a:r>
            <a:r>
              <a:rPr kumimoji="1" lang="ja-JP" altLang="en-US" baseline="0">
                <a:solidFill>
                  <a:schemeClr val="tx1"/>
                </a:solidFill>
              </a:rPr>
              <a:t>この教室の</a:t>
            </a:r>
            <a:r>
              <a:rPr kumimoji="1" lang="ja-JP" altLang="en-US" b="1" baseline="0">
                <a:solidFill>
                  <a:schemeClr val="tx1"/>
                </a:solidFill>
              </a:rPr>
              <a:t>定員</a:t>
            </a:r>
            <a:r>
              <a:rPr kumimoji="1" lang="ja-JP" altLang="en-US" baseline="0">
                <a:solidFill>
                  <a:schemeClr val="tx1"/>
                </a:solidFill>
              </a:rPr>
              <a:t>は</a:t>
            </a:r>
            <a:r>
              <a:rPr kumimoji="1" lang="en-US" altLang="ja-JP" baseline="0" dirty="0">
                <a:solidFill>
                  <a:schemeClr val="tx1"/>
                </a:solidFill>
              </a:rPr>
              <a:t>50</a:t>
            </a:r>
            <a:r>
              <a:rPr kumimoji="1" lang="ja-JP" altLang="en-US" baseline="0">
                <a:solidFill>
                  <a:schemeClr val="tx1"/>
                </a:solidFill>
              </a:rPr>
              <a:t>人です。／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定員</a:t>
            </a:r>
            <a:r>
              <a:rPr kumimoji="1" lang="ja-JP" altLang="en-US" baseline="0">
                <a:solidFill>
                  <a:schemeClr val="tx1"/>
                </a:solidFill>
              </a:rPr>
              <a:t>オーバーです。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決定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けってい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decision			</a:t>
            </a:r>
            <a:r>
              <a:rPr kumimoji="1" lang="ja-JP" altLang="en-US" baseline="0">
                <a:solidFill>
                  <a:schemeClr val="tx1"/>
                </a:solidFill>
              </a:rPr>
              <a:t>場所はまだ</a:t>
            </a:r>
            <a:r>
              <a:rPr kumimoji="1" lang="ja-JP" altLang="en-US" b="1" baseline="0">
                <a:solidFill>
                  <a:schemeClr val="tx1"/>
                </a:solidFill>
              </a:rPr>
              <a:t>決定</a:t>
            </a:r>
            <a:r>
              <a:rPr kumimoji="1" lang="ja-JP" altLang="en-US" baseline="0">
                <a:solidFill>
                  <a:schemeClr val="tx1"/>
                </a:solidFill>
              </a:rPr>
              <a:t>していません。／来週の会議で</a:t>
            </a:r>
            <a:r>
              <a:rPr kumimoji="1" lang="ja-JP" altLang="en-US" b="1" baseline="0">
                <a:solidFill>
                  <a:schemeClr val="tx1"/>
                </a:solidFill>
              </a:rPr>
              <a:t>決定</a:t>
            </a:r>
            <a:r>
              <a:rPr kumimoji="1" lang="ja-JP" altLang="en-US" baseline="0">
                <a:solidFill>
                  <a:schemeClr val="tx1"/>
                </a:solidFill>
              </a:rPr>
              <a:t>される</a:t>
            </a:r>
            <a:r>
              <a:rPr kumimoji="1" lang="ja-JP" altLang="en-US" b="1" baseline="0">
                <a:solidFill>
                  <a:schemeClr val="tx1"/>
                </a:solidFill>
              </a:rPr>
              <a:t>予定</a:t>
            </a:r>
            <a:r>
              <a:rPr kumimoji="1" lang="ja-JP" altLang="en-US" baseline="0">
                <a:solidFill>
                  <a:schemeClr val="tx1"/>
                </a:solidFill>
              </a:rPr>
              <a:t>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定める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さだめる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lay down, to set, to decide	</a:t>
            </a:r>
            <a:r>
              <a:rPr kumimoji="1" lang="ja-JP" altLang="en-US" baseline="0">
                <a:solidFill>
                  <a:schemeClr val="tx1"/>
                </a:solidFill>
              </a:rPr>
              <a:t>ガイドラインを</a:t>
            </a:r>
            <a:r>
              <a:rPr kumimoji="1" lang="ja-JP" altLang="en-US" b="1" baseline="0">
                <a:solidFill>
                  <a:schemeClr val="tx1"/>
                </a:solidFill>
              </a:rPr>
              <a:t>定める</a:t>
            </a:r>
            <a:r>
              <a:rPr kumimoji="1" lang="ja-JP" altLang="en-US" baseline="0">
                <a:solidFill>
                  <a:schemeClr val="tx1"/>
                </a:solidFill>
              </a:rPr>
              <a:t>。／規則で</a:t>
            </a:r>
            <a:r>
              <a:rPr kumimoji="1" lang="ja-JP" altLang="en-US" b="1" baseline="0">
                <a:solidFill>
                  <a:schemeClr val="tx1"/>
                </a:solidFill>
              </a:rPr>
              <a:t>定められて</a:t>
            </a:r>
            <a:r>
              <a:rPr kumimoji="1" lang="ja-JP" altLang="en-US" baseline="0">
                <a:solidFill>
                  <a:schemeClr val="tx1"/>
                </a:solidFill>
              </a:rPr>
              <a:t>いる。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定まる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さだまる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be decided		</a:t>
            </a:r>
            <a:r>
              <a:rPr kumimoji="1" lang="ja-JP" altLang="en-US" baseline="0">
                <a:solidFill>
                  <a:schemeClr val="tx1"/>
                </a:solidFill>
              </a:rPr>
              <a:t>なかなか目標が</a:t>
            </a:r>
            <a:r>
              <a:rPr kumimoji="1" lang="ja-JP" altLang="en-US" b="1" baseline="0">
                <a:solidFill>
                  <a:schemeClr val="tx1"/>
                </a:solidFill>
              </a:rPr>
              <a:t>定まらない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1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49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174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556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01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35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636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646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696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67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84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27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19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明日、何か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日がわり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定食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一つお願いします。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今週は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安定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した天気がつづくでしょう。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fix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テイ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予定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よてい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schedule, plan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定食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ていしょく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set meal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安定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あんてい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stability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さだ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める</a:t>
                      </a: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さだ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653D8DF5-55A1-D64F-B05F-2F995676B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770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2022-08-24T02:38:38Z</dcterms:created>
  <dcterms:modified xsi:type="dcterms:W3CDTF">2022-09-15T06:19:48Z</dcterms:modified>
</cp:coreProperties>
</file>