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62F48-896D-5748-A00D-C1A70D293F1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FA847-A261-6941-AE23-57096CAF1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558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目的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	 〔</a:t>
            </a:r>
            <a:r>
              <a:rPr kumimoji="1" lang="ja-JP" altLang="en-US" baseline="0"/>
              <a:t>目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具体的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N2N3+N2N3		 〔</a:t>
            </a:r>
            <a:r>
              <a:rPr kumimoji="1" lang="ja-JP" altLang="en-US" baseline="0"/>
              <a:t>具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 baseline="0"/>
              <a:t>体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歴史的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N4+N2N3		 〔</a:t>
            </a:r>
            <a:r>
              <a:rPr kumimoji="1" lang="ja-JP" altLang="en-US"/>
              <a:t>歴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社会的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N2N3+N2N3		 〔</a:t>
            </a:r>
            <a:r>
              <a:rPr kumimoji="1" lang="ja-JP" altLang="en-US" baseline="0"/>
              <a:t>社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 baseline="0"/>
              <a:t>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経済的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N2N3+N2N3		 〔</a:t>
            </a:r>
            <a:r>
              <a:rPr kumimoji="1" lang="ja-JP" altLang="en-US"/>
              <a:t>経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済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積極的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	 〔</a:t>
            </a:r>
            <a:r>
              <a:rPr kumimoji="1" lang="ja-JP" altLang="en-US"/>
              <a:t>積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極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的確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	 〔</a:t>
            </a:r>
            <a:r>
              <a:rPr kumimoji="1" lang="ja-JP" altLang="en-US"/>
              <a:t>確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個性的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N1+N2N3		 〔</a:t>
            </a:r>
            <a:r>
              <a:rPr kumimoji="1" lang="ja-JP" altLang="en-US"/>
              <a:t>個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性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論理的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N1+N2N3		 〔</a:t>
            </a:r>
            <a:r>
              <a:rPr kumimoji="1" lang="ja-JP" altLang="en-US"/>
              <a:t>論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理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目的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もくてき</a:t>
            </a:r>
            <a:r>
              <a:rPr kumimoji="1" lang="en-US" altLang="ja-JP" dirty="0">
                <a:latin typeface="+mn-lt"/>
              </a:rPr>
              <a:t>		purpose, aim		</a:t>
            </a:r>
            <a:r>
              <a:rPr kumimoji="1" lang="ja-JP" altLang="en-US">
                <a:latin typeface="+mn-lt"/>
              </a:rPr>
              <a:t>まず、本研究の</a:t>
            </a:r>
            <a:r>
              <a:rPr kumimoji="1" lang="ja-JP" altLang="en-US" b="1">
                <a:latin typeface="+mn-lt"/>
              </a:rPr>
              <a:t>目的</a:t>
            </a:r>
            <a:r>
              <a:rPr kumimoji="1" lang="ja-JP" altLang="en-US">
                <a:latin typeface="+mn-lt"/>
              </a:rPr>
              <a:t>についてお話しします。／訪問の</a:t>
            </a:r>
            <a:r>
              <a:rPr kumimoji="1" lang="ja-JP" altLang="en-US" b="1">
                <a:latin typeface="+mn-lt"/>
              </a:rPr>
              <a:t>目的</a:t>
            </a:r>
            <a:r>
              <a:rPr kumimoji="1" lang="ja-JP" altLang="en-US">
                <a:latin typeface="+mn-lt"/>
              </a:rPr>
              <a:t>は何ですか。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具体的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ぐたいてき</a:t>
            </a:r>
            <a:r>
              <a:rPr kumimoji="1" lang="en-US" altLang="ja-JP" dirty="0"/>
              <a:t>		concrete, specific	</a:t>
            </a:r>
            <a:r>
              <a:rPr kumimoji="1" lang="ja-JP" altLang="en-US"/>
              <a:t>もっと</a:t>
            </a:r>
            <a:r>
              <a:rPr kumimoji="1" lang="ja-JP" altLang="en-US" b="1"/>
              <a:t>具体的</a:t>
            </a:r>
            <a:r>
              <a:rPr kumimoji="1" lang="ja-JP" altLang="en-US"/>
              <a:t>に書きましょう。</a:t>
            </a:r>
            <a:r>
              <a:rPr kumimoji="1" lang="ja-JP" altLang="en-US">
                <a:latin typeface="+mn-lt"/>
              </a:rPr>
              <a:t>／まだ</a:t>
            </a:r>
            <a:r>
              <a:rPr kumimoji="1" lang="ja-JP" altLang="en-US" b="1">
                <a:latin typeface="+mn-lt"/>
              </a:rPr>
              <a:t>具体的</a:t>
            </a:r>
            <a:r>
              <a:rPr kumimoji="1" lang="ja-JP" altLang="en-US">
                <a:latin typeface="+mn-lt"/>
              </a:rPr>
              <a:t>なことは決まっていません。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歴史的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れきしてき</a:t>
            </a:r>
            <a:r>
              <a:rPr kumimoji="1" lang="en-US" altLang="ja-JP" dirty="0"/>
              <a:t>		historical, historic	</a:t>
            </a:r>
            <a:r>
              <a:rPr kumimoji="1" lang="ja-JP" altLang="en-US" b="1"/>
              <a:t>歴史的</a:t>
            </a:r>
            <a:r>
              <a:rPr kumimoji="1" lang="ja-JP" altLang="en-US"/>
              <a:t>な建物が多くあります。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en-US" altLang="ja-JP" dirty="0"/>
              <a:t>2</a:t>
            </a:r>
            <a:r>
              <a:rPr kumimoji="1" lang="ja-JP" altLang="en-US"/>
              <a:t>つの町は</a:t>
            </a:r>
            <a:r>
              <a:rPr kumimoji="1" lang="ja-JP" altLang="en-US" b="1"/>
              <a:t>歴史的</a:t>
            </a:r>
            <a:r>
              <a:rPr kumimoji="1" lang="ja-JP" altLang="en-US"/>
              <a:t>に深い関係があります。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社会的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しゃかいてき</a:t>
            </a:r>
            <a:r>
              <a:rPr kumimoji="1" lang="en-US" altLang="ja-JP" dirty="0"/>
              <a:t>		social		</a:t>
            </a:r>
            <a:r>
              <a:rPr kumimoji="1" lang="ja-JP" altLang="en-US"/>
              <a:t>これは</a:t>
            </a:r>
            <a:r>
              <a:rPr kumimoji="1" lang="ja-JP" altLang="en-US" b="1"/>
              <a:t>社会的</a:t>
            </a:r>
            <a:r>
              <a:rPr kumimoji="1" lang="ja-JP" altLang="en-US"/>
              <a:t>な問題です。／人間は</a:t>
            </a:r>
            <a:r>
              <a:rPr kumimoji="1" lang="ja-JP" altLang="en-US" b="1"/>
              <a:t>社会的</a:t>
            </a:r>
            <a:r>
              <a:rPr kumimoji="1" lang="ja-JP" altLang="en-US"/>
              <a:t>な動物です。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経済的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けいざいてき</a:t>
            </a:r>
            <a:r>
              <a:rPr kumimoji="1" lang="en-US" altLang="ja-JP" dirty="0"/>
              <a:t>		economical, economic	</a:t>
            </a:r>
            <a:r>
              <a:rPr kumimoji="1" lang="ja-JP" altLang="en-US"/>
              <a:t>バスを使うほうが</a:t>
            </a:r>
            <a:r>
              <a:rPr kumimoji="1" lang="ja-JP" altLang="en-US" b="1"/>
              <a:t>経済的</a:t>
            </a:r>
            <a:r>
              <a:rPr kumimoji="1" lang="ja-JP" altLang="en-US"/>
              <a:t>です。／夫が病気で、</a:t>
            </a:r>
            <a:r>
              <a:rPr kumimoji="1" lang="ja-JP" altLang="en-US" b="1"/>
              <a:t>経済的</a:t>
            </a:r>
            <a:r>
              <a:rPr kumimoji="1" lang="ja-JP" altLang="en-US"/>
              <a:t>に苦しい。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積極的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せっきょくてき</a:t>
            </a:r>
            <a:r>
              <a:rPr kumimoji="1" lang="en-US" altLang="ja-JP" dirty="0"/>
              <a:t>	positive, active	</a:t>
            </a:r>
            <a:r>
              <a:rPr kumimoji="1" lang="ja-JP" altLang="en-US"/>
              <a:t>彼はいつも</a:t>
            </a:r>
            <a:r>
              <a:rPr kumimoji="1" lang="ja-JP" altLang="en-US" b="1"/>
              <a:t>積極的</a:t>
            </a:r>
            <a:r>
              <a:rPr kumimoji="1" lang="ja-JP" altLang="en-US"/>
              <a:t>に発言します。／女性の社会進出に</a:t>
            </a:r>
            <a:r>
              <a:rPr kumimoji="1" lang="ja-JP" altLang="en-US" b="1"/>
              <a:t>積極的</a:t>
            </a:r>
            <a:r>
              <a:rPr kumimoji="1" lang="ja-JP" altLang="en-US"/>
              <a:t>に取り組む。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的確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てきかく</a:t>
            </a:r>
            <a:r>
              <a:rPr kumimoji="1" lang="en-US" altLang="ja-JP" dirty="0"/>
              <a:t>		accurate, exact	</a:t>
            </a:r>
            <a:r>
              <a:rPr kumimoji="1" lang="ja-JP" altLang="en-US"/>
              <a:t>彼の指示は</a:t>
            </a:r>
            <a:r>
              <a:rPr kumimoji="1" lang="ja-JP" altLang="en-US" b="1"/>
              <a:t>的確</a:t>
            </a:r>
            <a:r>
              <a:rPr kumimoji="1" lang="ja-JP" altLang="en-US"/>
              <a:t>でわかりやすい。／自分の考えを</a:t>
            </a:r>
            <a:r>
              <a:rPr kumimoji="1" lang="ja-JP" altLang="en-US" b="1"/>
              <a:t>的確</a:t>
            </a:r>
            <a:r>
              <a:rPr kumimoji="1" lang="ja-JP" altLang="en-US"/>
              <a:t>に言語化するのは難しい。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個性的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こせいてき</a:t>
            </a:r>
            <a:r>
              <a:rPr kumimoji="1" lang="en-US" altLang="ja-JP" dirty="0"/>
              <a:t>		individual, original	</a:t>
            </a:r>
            <a:r>
              <a:rPr kumimoji="1" lang="ja-JP" altLang="en-US"/>
              <a:t>彼女のファッションは</a:t>
            </a:r>
            <a:r>
              <a:rPr kumimoji="1" lang="ja-JP" altLang="en-US" b="1"/>
              <a:t>個性的</a:t>
            </a:r>
            <a:r>
              <a:rPr kumimoji="1" lang="ja-JP" altLang="en-US"/>
              <a:t>だ。／彼は</a:t>
            </a:r>
            <a:r>
              <a:rPr kumimoji="1" lang="ja-JP" altLang="en-US" b="1"/>
              <a:t>個性的</a:t>
            </a:r>
            <a:r>
              <a:rPr kumimoji="1" lang="ja-JP" altLang="en-US"/>
              <a:t>な人です。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論理的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ろんりてき</a:t>
            </a:r>
            <a:r>
              <a:rPr kumimoji="1" lang="en-US" altLang="ja-JP" dirty="0"/>
              <a:t>		logical		</a:t>
            </a:r>
            <a:r>
              <a:rPr kumimoji="1" lang="ja-JP" altLang="en-US"/>
              <a:t>物事を</a:t>
            </a:r>
            <a:r>
              <a:rPr kumimoji="1" lang="ja-JP" altLang="en-US" b="1"/>
              <a:t>論理的</a:t>
            </a:r>
            <a:r>
              <a:rPr kumimoji="1" lang="ja-JP" altLang="en-US"/>
              <a:t>に考える力が必要だ。／彼の話は</a:t>
            </a:r>
            <a:r>
              <a:rPr kumimoji="1" lang="ja-JP" altLang="en-US" b="1"/>
              <a:t>論理的</a:t>
            </a:r>
            <a:r>
              <a:rPr kumimoji="1" lang="ja-JP" altLang="en-US"/>
              <a:t>ではない。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51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79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956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1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24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1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169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09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91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35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81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52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まず、本研究の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目的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についてお話しします。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訪問の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目的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もっと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具体的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に書きましょう。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歴史的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な建物が多くあります。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社会的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な問題です。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target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テキ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目的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もくてき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purpose, aim</a:t>
                      </a:r>
                    </a:p>
                    <a:p>
                      <a:r>
                        <a:rPr kumimoji="1" lang="ja-JP" altLang="en-US" sz="2400"/>
                        <a:t>具体的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ぐたいてき</a:t>
                      </a:r>
                      <a:r>
                        <a:rPr kumimoji="1" lang="en-US" altLang="ja-JP" sz="2400" dirty="0"/>
                        <a:t>		concrete, specific</a:t>
                      </a:r>
                    </a:p>
                    <a:p>
                      <a:r>
                        <a:rPr kumimoji="1" lang="ja-JP" altLang="en-US" sz="2400"/>
                        <a:t>歴史的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れきしてき</a:t>
                      </a:r>
                      <a:r>
                        <a:rPr kumimoji="1" lang="en-US" altLang="ja-JP" sz="2400" dirty="0"/>
                        <a:t>		historical, historic</a:t>
                      </a:r>
                    </a:p>
                    <a:p>
                      <a:r>
                        <a:rPr kumimoji="1" lang="ja-JP" altLang="en-US" sz="2400"/>
                        <a:t>社会的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しゃかいてき</a:t>
                      </a:r>
                      <a:r>
                        <a:rPr kumimoji="1" lang="en-US" altLang="ja-JP" sz="2400" dirty="0"/>
                        <a:t>	social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2009F291-8F85-3D42-9C99-3BB73ADDC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2022-09-15T02:13:04Z</dcterms:created>
  <dcterms:modified xsi:type="dcterms:W3CDTF">2022-09-15T02:13:25Z</dcterms:modified>
</cp:coreProperties>
</file>