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116"/>
  </p:normalViewPr>
  <p:slideViewPr>
    <p:cSldViewPr snapToGrid="0">
      <p:cViewPr varScale="1">
        <p:scale>
          <a:sx n="72" d="100"/>
          <a:sy n="72" d="100"/>
        </p:scale>
        <p:origin x="26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F2C37-609D-1B44-8771-64B071719B8A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86F08-6848-D64A-A915-4E56114C3E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427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店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店員</a:t>
            </a:r>
            <a:r>
              <a:rPr kumimoji="1" lang="en-US" altLang="ja-JP" dirty="0"/>
              <a:t>	N4	〔</a:t>
            </a:r>
            <a:r>
              <a:rPr kumimoji="1" lang="ja-JP" altLang="en-US"/>
              <a:t>員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本店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本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店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店員	てんいん	</a:t>
            </a:r>
            <a:r>
              <a:rPr kumimoji="1" lang="en-US" altLang="ja-JP" sz="2400" dirty="0">
                <a:solidFill>
                  <a:schemeClr val="tx1"/>
                </a:solidFill>
              </a:rPr>
              <a:t>clerk, salesperson	</a:t>
            </a:r>
            <a:r>
              <a:rPr kumimoji="1" lang="ja-JP" altLang="en-US" sz="2400">
                <a:solidFill>
                  <a:schemeClr val="tx1"/>
                </a:solidFill>
              </a:rPr>
              <a:t>あの</a:t>
            </a:r>
            <a:r>
              <a:rPr kumimoji="1" lang="ja-JP" altLang="en-US" sz="2400" dirty="0">
                <a:solidFill>
                  <a:schemeClr val="tx1"/>
                </a:solidFill>
              </a:rPr>
              <a:t>コンビニの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店員</a:t>
            </a:r>
            <a:r>
              <a:rPr kumimoji="1" lang="ja-JP" altLang="en-US" sz="2400" dirty="0">
                <a:solidFill>
                  <a:schemeClr val="tx1"/>
                </a:solidFill>
              </a:rPr>
              <a:t>はしんせつ</a:t>
            </a:r>
            <a:r>
              <a:rPr kumimoji="1" lang="ja-JP" altLang="en-US" sz="2400">
                <a:solidFill>
                  <a:schemeClr val="tx1"/>
                </a:solidFill>
              </a:rPr>
              <a:t>です。／ちょっと</a:t>
            </a:r>
            <a:r>
              <a:rPr kumimoji="1" lang="ja-JP" altLang="en-US" sz="2400" b="1">
                <a:solidFill>
                  <a:schemeClr val="tx1"/>
                </a:solidFill>
              </a:rPr>
              <a:t>店員</a:t>
            </a:r>
            <a:r>
              <a:rPr kumimoji="1" lang="ja-JP" altLang="en-US" sz="2400">
                <a:solidFill>
                  <a:schemeClr val="tx1"/>
                </a:solidFill>
              </a:rPr>
              <a:t>さんに聞いてきます。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本店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ほんてん</a:t>
            </a:r>
            <a:r>
              <a:rPr kumimoji="1" lang="en-US" altLang="ja-JP" sz="2400" dirty="0">
                <a:solidFill>
                  <a:schemeClr val="tx1"/>
                </a:solidFill>
              </a:rPr>
              <a:t>	main store	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店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本店</a:t>
            </a:r>
            <a:r>
              <a:rPr kumimoji="1" lang="ja-JP" altLang="en-US" sz="2400" dirty="0">
                <a:solidFill>
                  <a:schemeClr val="tx1"/>
                </a:solidFill>
              </a:rPr>
              <a:t>が東京（とうきょう）に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本店</a:t>
            </a:r>
            <a:r>
              <a:rPr kumimoji="1" lang="ja-JP" altLang="en-US" sz="2400">
                <a:solidFill>
                  <a:schemeClr val="tx1"/>
                </a:solidFill>
              </a:rPr>
              <a:t>に行くと、カフェもあります。</a:t>
            </a:r>
            <a:endParaRPr kumimoji="1" lang="ja-JP" altLang="en-US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店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みせ　</a:t>
            </a:r>
            <a:r>
              <a:rPr kumimoji="1" lang="en-US" altLang="ja-JP" sz="2400" dirty="0">
                <a:solidFill>
                  <a:schemeClr val="tx1"/>
                </a:solidFill>
              </a:rPr>
              <a:t>	shop		</a:t>
            </a:r>
            <a:r>
              <a:rPr kumimoji="1" lang="ja-JP" altLang="en-US" sz="2400" dirty="0">
                <a:solidFill>
                  <a:schemeClr val="tx1"/>
                </a:solidFill>
              </a:rPr>
              <a:t>大学のちかくに、新しい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店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できました。／この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店</a:t>
            </a:r>
            <a:r>
              <a:rPr kumimoji="1" lang="ja-JP" altLang="en-US" sz="2400">
                <a:solidFill>
                  <a:schemeClr val="tx1"/>
                </a:solidFill>
              </a:rPr>
              <a:t>、何の</a:t>
            </a:r>
            <a:r>
              <a:rPr kumimoji="1" lang="ja-JP" altLang="en-US" sz="2400" b="1">
                <a:solidFill>
                  <a:schemeClr val="tx1"/>
                </a:solidFill>
              </a:rPr>
              <a:t>店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4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838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85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48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91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895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03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110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19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16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607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35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17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あのコンビニの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はしんせつです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が東京（とうきょう）にあります。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大学のちかくに、新しい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ができました。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shop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テン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店員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てんいん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clerk, salesperson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本店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ほんてん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main store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みせ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みせ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shop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0502A9CE-16B5-4BED-BA64-F877D0AE7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79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2022-09-13T08:26:50Z</dcterms:created>
  <dcterms:modified xsi:type="dcterms:W3CDTF">2022-09-13T23:51:20Z</dcterms:modified>
</cp:coreProperties>
</file>