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456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87F1C-052B-2C42-B26C-2E8411128F4F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819BE-DEBD-3A45-9750-142F896FFB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14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東京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京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関東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関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中東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東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東口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東京</a:t>
            </a:r>
            <a:r>
              <a:rPr kumimoji="1" lang="ja-JP" altLang="en-US" sz="2400" dirty="0">
                <a:solidFill>
                  <a:schemeClr val="tx1"/>
                </a:solidFill>
              </a:rPr>
              <a:t>	とうきょう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Tokyo		</a:t>
            </a:r>
            <a:r>
              <a:rPr kumimoji="1" lang="ja-JP" altLang="en-US" sz="2400" dirty="0">
                <a:solidFill>
                  <a:schemeClr val="tx1"/>
                </a:solidFill>
              </a:rPr>
              <a:t>休みに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東京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行きました。／兄は</a:t>
            </a:r>
            <a:r>
              <a:rPr kumimoji="1" lang="ja-JP" altLang="en-US" sz="2400" b="1">
                <a:solidFill>
                  <a:schemeClr val="tx1"/>
                </a:solidFill>
              </a:rPr>
              <a:t>東京</a:t>
            </a:r>
            <a:r>
              <a:rPr kumimoji="1" lang="ja-JP" altLang="en-US" sz="2400">
                <a:solidFill>
                  <a:schemeClr val="tx1"/>
                </a:solidFill>
              </a:rPr>
              <a:t>にすんでいます。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関東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かんとう</a:t>
            </a:r>
            <a:r>
              <a:rPr kumimoji="1" lang="en-US" altLang="ja-JP" sz="2400" dirty="0">
                <a:solidFill>
                  <a:schemeClr val="tx1"/>
                </a:solidFill>
              </a:rPr>
              <a:t>	the Kanto region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関東</a:t>
            </a:r>
            <a:r>
              <a:rPr kumimoji="1" lang="ja-JP" altLang="en-US" sz="2400" dirty="0">
                <a:solidFill>
                  <a:schemeClr val="tx1"/>
                </a:solidFill>
              </a:rPr>
              <a:t>の大学に行って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関東</a:t>
            </a:r>
            <a:r>
              <a:rPr kumimoji="1" lang="ja-JP" altLang="en-US" sz="2400">
                <a:solidFill>
                  <a:schemeClr val="tx1"/>
                </a:solidFill>
              </a:rPr>
              <a:t>はそば屋が多いです。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中東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ちゅうとう</a:t>
            </a:r>
            <a:r>
              <a:rPr kumimoji="1" lang="en-US" altLang="ja-JP" sz="2400" dirty="0">
                <a:solidFill>
                  <a:schemeClr val="tx1"/>
                </a:solidFill>
              </a:rPr>
              <a:t>	Middle East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中東</a:t>
            </a:r>
            <a:r>
              <a:rPr kumimoji="1" lang="ja-JP" altLang="en-US" sz="2400" dirty="0">
                <a:solidFill>
                  <a:schemeClr val="tx1"/>
                </a:solidFill>
              </a:rPr>
              <a:t>の国から多くの石油</a:t>
            </a:r>
            <a:r>
              <a:rPr kumimoji="1" lang="en-US" altLang="ja-JP" sz="2400" dirty="0">
                <a:solidFill>
                  <a:schemeClr val="tx1"/>
                </a:solidFill>
              </a:rPr>
              <a:t>(petroleum)</a:t>
            </a:r>
            <a:r>
              <a:rPr kumimoji="1" lang="ja-JP" altLang="en-US" sz="2400">
                <a:solidFill>
                  <a:schemeClr val="tx1"/>
                </a:solidFill>
              </a:rPr>
              <a:t>を輸入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ゆにゅう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: import)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います。／カタールは</a:t>
            </a:r>
            <a:r>
              <a:rPr kumimoji="1" lang="ja-JP" altLang="en-US" sz="2400" b="1">
                <a:solidFill>
                  <a:schemeClr val="tx1"/>
                </a:solidFill>
              </a:rPr>
              <a:t>中東</a:t>
            </a:r>
            <a:r>
              <a:rPr kumimoji="1" lang="ja-JP" altLang="en-US" sz="2400">
                <a:solidFill>
                  <a:schemeClr val="tx1"/>
                </a:solidFill>
              </a:rPr>
              <a:t>の国です。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ひがし</a:t>
            </a:r>
            <a:r>
              <a:rPr kumimoji="1" lang="en-US" altLang="ja-JP" sz="2400" dirty="0">
                <a:solidFill>
                  <a:schemeClr val="tx1"/>
                </a:solidFill>
              </a:rPr>
              <a:t>	east		</a:t>
            </a:r>
            <a:r>
              <a:rPr kumimoji="1" lang="ja-JP" altLang="en-US" sz="2400">
                <a:solidFill>
                  <a:schemeClr val="tx1"/>
                </a:solidFill>
              </a:rPr>
              <a:t>駅から５キロ</a:t>
            </a:r>
            <a:r>
              <a:rPr kumimoji="1" lang="ja-JP" altLang="en-US" sz="2400" dirty="0">
                <a:solidFill>
                  <a:schemeClr val="tx1"/>
                </a:solidFill>
              </a:rPr>
              <a:t>ぐらい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に行くと、大学が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あります。／富山は金沢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かなざわ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東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東口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ひがしぐち</a:t>
            </a:r>
            <a:r>
              <a:rPr kumimoji="1" lang="en-US" altLang="ja-JP" sz="2400" dirty="0">
                <a:solidFill>
                  <a:schemeClr val="tx1"/>
                </a:solidFill>
              </a:rPr>
              <a:t>	east gate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東口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から出ると、右にホテルが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東口</a:t>
            </a:r>
            <a:r>
              <a:rPr kumimoji="1" lang="ja-JP" altLang="en-US" sz="2400">
                <a:solidFill>
                  <a:schemeClr val="tx1"/>
                </a:solidFill>
              </a:rPr>
              <a:t>で待っています。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61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23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60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68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63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50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45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63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43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92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駅から５キロ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ぐらい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に行くと、大学があります。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東口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から出ると、右にホテルがあります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東京		とうきょう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Tokyo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ひがし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ひがし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東口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ひがしぐち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east gate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6F35D51-38AE-4354-8263-F7421BEE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2022-09-14T05:24:01Z</dcterms:created>
  <dcterms:modified xsi:type="dcterms:W3CDTF">2022-09-14T05:24:26Z</dcterms:modified>
</cp:coreProperties>
</file>