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8503"/>
  </p:normalViewPr>
  <p:slideViewPr>
    <p:cSldViewPr snapToGrid="0">
      <p:cViewPr varScale="1">
        <p:scale>
          <a:sx n="45" d="100"/>
          <a:sy n="45" d="100"/>
        </p:scale>
        <p:origin x="36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E61A0-1682-9243-95CA-D178E8C5C956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05D9D-3C38-6F48-8017-F5B8578A0D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614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到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到着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着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到達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達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到着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とうちゃく</a:t>
            </a:r>
            <a:r>
              <a:rPr kumimoji="1" lang="en-US" altLang="ja-JP" baseline="0" dirty="0">
                <a:latin typeface="+mn-lt"/>
              </a:rPr>
              <a:t>	arrival	</a:t>
            </a:r>
            <a:r>
              <a:rPr kumimoji="1" lang="ja-JP" altLang="en-US" baseline="0">
                <a:latin typeface="+mn-lt"/>
              </a:rPr>
              <a:t>富山駅に</a:t>
            </a:r>
            <a:r>
              <a:rPr kumimoji="1" lang="en-US" altLang="ja-JP" baseline="0" dirty="0">
                <a:latin typeface="+mn-lt"/>
              </a:rPr>
              <a:t>11</a:t>
            </a:r>
            <a:r>
              <a:rPr kumimoji="1" lang="ja-JP" altLang="en-US" baseline="0">
                <a:latin typeface="+mn-lt"/>
              </a:rPr>
              <a:t>時に</a:t>
            </a:r>
            <a:r>
              <a:rPr kumimoji="1" lang="ja-JP" altLang="en-US" b="1" baseline="0">
                <a:latin typeface="+mn-lt"/>
              </a:rPr>
              <a:t>到着</a:t>
            </a:r>
            <a:r>
              <a:rPr kumimoji="1" lang="ja-JP" altLang="en-US" baseline="0">
                <a:latin typeface="+mn-lt"/>
              </a:rPr>
              <a:t>します。／雪のため、</a:t>
            </a:r>
            <a:r>
              <a:rPr kumimoji="1" lang="en-US" altLang="ja-JP" baseline="0" dirty="0">
                <a:latin typeface="+mn-lt"/>
              </a:rPr>
              <a:t>10</a:t>
            </a:r>
            <a:r>
              <a:rPr kumimoji="1" lang="ja-JP" altLang="en-US" baseline="0">
                <a:latin typeface="+mn-lt"/>
              </a:rPr>
              <a:t>分ほど</a:t>
            </a:r>
            <a:r>
              <a:rPr kumimoji="1" lang="ja-JP" altLang="en-US" b="1" baseline="0">
                <a:latin typeface="+mn-lt"/>
              </a:rPr>
              <a:t>到着</a:t>
            </a:r>
            <a:r>
              <a:rPr kumimoji="1" lang="ja-JP" altLang="en-US" baseline="0">
                <a:latin typeface="+mn-lt"/>
              </a:rPr>
              <a:t>が遅れます。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到達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とうたつ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>
                <a:latin typeface="+mn-lt"/>
              </a:rPr>
              <a:t>arrival	</a:t>
            </a:r>
            <a:r>
              <a:rPr kumimoji="1" lang="ja-JP" altLang="en-US" baseline="0">
                <a:latin typeface="+mn-lt"/>
              </a:rPr>
              <a:t>ゴール</a:t>
            </a:r>
            <a:r>
              <a:rPr kumimoji="1" lang="ja-JP" altLang="en-US" b="1" baseline="0">
                <a:latin typeface="+mn-lt"/>
              </a:rPr>
              <a:t>到達</a:t>
            </a:r>
            <a:r>
              <a:rPr kumimoji="1" lang="ja-JP" altLang="en-US" baseline="0">
                <a:latin typeface="+mn-lt"/>
              </a:rPr>
              <a:t>まであと少しです。／つなみ</a:t>
            </a:r>
            <a:r>
              <a:rPr kumimoji="1" lang="ja-JP" altLang="en-US" b="1" baseline="0">
                <a:latin typeface="+mn-lt"/>
              </a:rPr>
              <a:t>到達</a:t>
            </a:r>
            <a:r>
              <a:rPr kumimoji="1" lang="ja-JP" altLang="en-US" baseline="0">
                <a:latin typeface="+mn-lt"/>
              </a:rPr>
              <a:t>時間を計算する。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784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29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748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3947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067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733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43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04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99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209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4801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764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53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富山駅に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11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到着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雪のため、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分ほど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到着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が遅れます。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ゴール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到達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まであと少しです。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つなみ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到達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時間を計算する。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arrive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トウ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到着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とうちゃく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arrival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 baseline="0"/>
                        <a:t>到達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とうたつ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arrival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CE55EBDD-E211-BB45-99CE-752F04B8E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280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2022-09-15T05:10:54Z</dcterms:created>
  <dcterms:modified xsi:type="dcterms:W3CDTF">2022-09-15T05:11:18Z</dcterms:modified>
</cp:coreProperties>
</file>