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0884"/>
  </p:normalViewPr>
  <p:slideViewPr>
    <p:cSldViewPr snapToGrid="0">
      <p:cViewPr varScale="1">
        <p:scale>
          <a:sx n="89" d="100"/>
          <a:sy n="89" d="100"/>
        </p:scale>
        <p:origin x="197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54D6F-B311-2C40-AABF-5399F225CADD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959C1-41ED-2649-96C6-7553C47D19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04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雨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雨天</a:t>
            </a:r>
            <a:r>
              <a:rPr kumimoji="1" lang="en-US" altLang="ja-JP" dirty="0"/>
              <a:t>	N1	〔</a:t>
            </a:r>
            <a:r>
              <a:rPr kumimoji="1" lang="ja-JP" altLang="en-US"/>
              <a:t>天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雨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大雨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雨天	うてん	</a:t>
            </a:r>
            <a:r>
              <a:rPr kumimoji="1" lang="en-US" altLang="ja-JP" dirty="0">
                <a:solidFill>
                  <a:schemeClr val="tx1"/>
                </a:solidFill>
              </a:rPr>
              <a:t>rainy weather	</a:t>
            </a:r>
            <a:r>
              <a:rPr kumimoji="1" lang="ja-JP" altLang="en-US" b="1">
                <a:solidFill>
                  <a:schemeClr val="tx1"/>
                </a:solidFill>
              </a:rPr>
              <a:t>雨天</a:t>
            </a:r>
            <a:r>
              <a:rPr kumimoji="1" lang="ja-JP" altLang="en-US">
                <a:solidFill>
                  <a:schemeClr val="tx1"/>
                </a:solidFill>
              </a:rPr>
              <a:t>中止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ちゅうし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雨天</a:t>
            </a:r>
            <a:r>
              <a:rPr kumimoji="1" lang="ja-JP" altLang="en-US" dirty="0">
                <a:solidFill>
                  <a:schemeClr val="tx1"/>
                </a:solidFill>
              </a:rPr>
              <a:t>の場合は試合を中止します。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雨	あめ	</a:t>
            </a:r>
            <a:r>
              <a:rPr kumimoji="1" lang="en-US" altLang="ja-JP" dirty="0">
                <a:solidFill>
                  <a:schemeClr val="tx1"/>
                </a:solidFill>
              </a:rPr>
              <a:t>rain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雨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がふっています。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雨</a:t>
            </a:r>
            <a:r>
              <a:rPr kumimoji="1" lang="ja-JP" altLang="en-US">
                <a:solidFill>
                  <a:schemeClr val="tx1"/>
                </a:solidFill>
              </a:rPr>
              <a:t>の日はバスで大学へいきます。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大雨	おおあめ	</a:t>
            </a:r>
            <a:r>
              <a:rPr kumimoji="1" lang="en-US" altLang="ja-JP" dirty="0">
                <a:solidFill>
                  <a:schemeClr val="tx1"/>
                </a:solidFill>
              </a:rPr>
              <a:t>heavy rain		</a:t>
            </a:r>
            <a:r>
              <a:rPr kumimoji="1" lang="ja-JP" altLang="en-US">
                <a:solidFill>
                  <a:schemeClr val="tx1"/>
                </a:solidFill>
              </a:rPr>
              <a:t>きのうは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大雨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でした。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大雨</a:t>
            </a:r>
            <a:r>
              <a:rPr kumimoji="1" lang="ja-JP" altLang="en-US" sz="1200">
                <a:latin typeface="Segoe UI Historic" panose="020B0502040204020203" pitchFamily="34" charset="0"/>
              </a:rPr>
              <a:t>で、たいへんでした。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023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38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2015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15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674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891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659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63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774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77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70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93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B0827D5-1AE6-4AFC-B6FF-8A84D6011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rain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あめ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雨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あめ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rain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大雨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おお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あめ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heavy rain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217B92-1666-486C-BE27-55618B568CCC}"/>
              </a:ext>
            </a:extLst>
          </p:cNvPr>
          <p:cNvSpPr txBox="1"/>
          <p:nvPr/>
        </p:nvSpPr>
        <p:spPr>
          <a:xfrm>
            <a:off x="516254" y="3697621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がふっています。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きのうは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2022-08-23T08:38:28Z</dcterms:created>
  <dcterms:modified xsi:type="dcterms:W3CDTF">2022-08-23T08:38:53Z</dcterms:modified>
</cp:coreProperties>
</file>