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5374"/>
  </p:normalViewPr>
  <p:slideViewPr>
    <p:cSldViewPr snapToGrid="0">
      <p:cViewPr varScale="1">
        <p:scale>
          <a:sx n="67" d="100"/>
          <a:sy n="67" d="100"/>
        </p:scale>
        <p:origin x="28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07ABCA-4854-E041-B818-9CDAC120A8DB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ACBFAA-77A5-E14F-9857-9CF4DFC785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7746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和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平和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平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令和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令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和食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食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和室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室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和式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式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和服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服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和風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風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平和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へいわ</a:t>
            </a:r>
            <a:r>
              <a:rPr kumimoji="1" lang="en-US" altLang="ja-JP" baseline="0" dirty="0"/>
              <a:t>	peace		</a:t>
            </a:r>
            <a:r>
              <a:rPr kumimoji="1" lang="ja-JP" altLang="en-US" b="1" baseline="0"/>
              <a:t>平和</a:t>
            </a:r>
            <a:r>
              <a:rPr kumimoji="1" lang="ja-JP" altLang="en-US" baseline="0"/>
              <a:t>を願う。／</a:t>
            </a:r>
            <a:r>
              <a:rPr kumimoji="1" lang="ja-JP" altLang="en-US" b="1" baseline="0"/>
              <a:t>平和</a:t>
            </a:r>
            <a:r>
              <a:rPr kumimoji="1" lang="ja-JP" altLang="en-US" baseline="0"/>
              <a:t>な国をつくりたい。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令和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れいわ</a:t>
            </a:r>
            <a:r>
              <a:rPr kumimoji="1" lang="en-US" altLang="ja-JP" baseline="0" dirty="0"/>
              <a:t>	Reiwa		2022</a:t>
            </a:r>
            <a:r>
              <a:rPr kumimoji="1" lang="ja-JP" altLang="en-US" baseline="0"/>
              <a:t>年は</a:t>
            </a:r>
            <a:r>
              <a:rPr kumimoji="1" lang="ja-JP" altLang="en-US" b="1" baseline="0"/>
              <a:t>令和</a:t>
            </a:r>
            <a:r>
              <a:rPr kumimoji="1" lang="ja-JP" altLang="en-US" baseline="0"/>
              <a:t>４年です。／</a:t>
            </a:r>
            <a:r>
              <a:rPr kumimoji="1" lang="ja-JP" altLang="en-US" b="1" baseline="0"/>
              <a:t>令和</a:t>
            </a:r>
            <a:r>
              <a:rPr kumimoji="1" lang="ja-JP" altLang="en-US" baseline="0"/>
              <a:t>４年に日本に来ました。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和食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わしょく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>
                <a:solidFill>
                  <a:schemeClr val="tx1"/>
                </a:solidFill>
              </a:rPr>
              <a:t>Japanese</a:t>
            </a:r>
            <a:r>
              <a:rPr kumimoji="1" lang="en-US" altLang="ja-JP" baseline="0" dirty="0">
                <a:latin typeface="+mn-lt"/>
              </a:rPr>
              <a:t> food	</a:t>
            </a:r>
            <a:r>
              <a:rPr kumimoji="1" lang="ja-JP" altLang="en-US" baseline="0">
                <a:latin typeface="+mn-lt"/>
              </a:rPr>
              <a:t>ランチは</a:t>
            </a:r>
            <a:r>
              <a:rPr kumimoji="1" lang="ja-JP" altLang="en-US" b="1" baseline="0">
                <a:latin typeface="+mn-lt"/>
              </a:rPr>
              <a:t>和食</a:t>
            </a:r>
            <a:r>
              <a:rPr kumimoji="1" lang="ja-JP" altLang="en-US" baseline="0">
                <a:latin typeface="+mn-lt"/>
              </a:rPr>
              <a:t>と</a:t>
            </a:r>
            <a:r>
              <a:rPr kumimoji="1" lang="ja-JP" altLang="en-US" b="0" baseline="0">
                <a:latin typeface="+mn-lt"/>
              </a:rPr>
              <a:t>洋食、どちらがいいですか。</a:t>
            </a:r>
            <a:r>
              <a:rPr kumimoji="1" lang="ja-JP" altLang="en-US" baseline="0">
                <a:latin typeface="+mn-lt"/>
              </a:rPr>
              <a:t>／近くに</a:t>
            </a:r>
            <a:r>
              <a:rPr kumimoji="1" lang="ja-JP" altLang="en-US" b="1" baseline="0">
                <a:latin typeface="+mn-lt"/>
              </a:rPr>
              <a:t>和食</a:t>
            </a:r>
            <a:r>
              <a:rPr kumimoji="1" lang="ja-JP" altLang="en-US" baseline="0">
                <a:latin typeface="+mn-lt"/>
              </a:rPr>
              <a:t>の店があります。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和室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わしつ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>
                <a:solidFill>
                  <a:schemeClr val="tx1"/>
                </a:solidFill>
              </a:rPr>
              <a:t>Japanese</a:t>
            </a:r>
            <a:r>
              <a:rPr kumimoji="1" lang="en-US" altLang="ja-JP" baseline="0" dirty="0">
                <a:latin typeface="+mn-lt"/>
              </a:rPr>
              <a:t>-style room	</a:t>
            </a:r>
            <a:r>
              <a:rPr kumimoji="1" lang="ja-JP" altLang="en-US" baseline="0">
                <a:latin typeface="+mn-lt"/>
              </a:rPr>
              <a:t>外国の方には</a:t>
            </a:r>
            <a:r>
              <a:rPr kumimoji="1" lang="ja-JP" altLang="en-US" b="1" baseline="0">
                <a:latin typeface="+mn-lt"/>
              </a:rPr>
              <a:t>和室</a:t>
            </a:r>
            <a:r>
              <a:rPr kumimoji="1" lang="ja-JP" altLang="en-US" baseline="0">
                <a:latin typeface="+mn-lt"/>
              </a:rPr>
              <a:t>が人気があります。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／こちらの</a:t>
            </a:r>
            <a:r>
              <a:rPr kumimoji="1" lang="ja-JP" altLang="en-US" b="1" baseline="0">
                <a:latin typeface="+mn-lt"/>
              </a:rPr>
              <a:t>和室</a:t>
            </a:r>
            <a:r>
              <a:rPr kumimoji="1" lang="ja-JP" altLang="en-US" baseline="0">
                <a:latin typeface="+mn-lt"/>
              </a:rPr>
              <a:t>でお茶会を行います。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和式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わしき</a:t>
            </a:r>
            <a:r>
              <a:rPr kumimoji="1" lang="en-US" altLang="ja-JP" baseline="0" dirty="0">
                <a:solidFill>
                  <a:schemeClr val="tx1"/>
                </a:solidFill>
              </a:rPr>
              <a:t>	Japanese-style	</a:t>
            </a:r>
            <a:r>
              <a:rPr kumimoji="1" lang="ja-JP" altLang="en-US" b="1" baseline="0">
                <a:solidFill>
                  <a:schemeClr val="tx1"/>
                </a:solidFill>
              </a:rPr>
              <a:t>和式</a:t>
            </a:r>
            <a:r>
              <a:rPr kumimoji="1" lang="ja-JP" altLang="en-US" baseline="0">
                <a:solidFill>
                  <a:schemeClr val="tx1"/>
                </a:solidFill>
              </a:rPr>
              <a:t>トイレを使ったことがありますか。／結婚式は</a:t>
            </a:r>
            <a:r>
              <a:rPr kumimoji="1" lang="ja-JP" altLang="en-US" b="1" baseline="0">
                <a:solidFill>
                  <a:schemeClr val="tx1"/>
                </a:solidFill>
              </a:rPr>
              <a:t>和式</a:t>
            </a:r>
            <a:r>
              <a:rPr kumimoji="1" lang="ja-JP" altLang="en-US" baseline="0">
                <a:solidFill>
                  <a:schemeClr val="tx1"/>
                </a:solidFill>
              </a:rPr>
              <a:t>で行いたい。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和服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わふく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>
                <a:solidFill>
                  <a:schemeClr val="tx1"/>
                </a:solidFill>
              </a:rPr>
              <a:t>Japanese-style clothes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２階に</a:t>
            </a:r>
            <a:r>
              <a:rPr kumimoji="1" lang="ja-JP" altLang="en-US" b="1" baseline="0">
                <a:latin typeface="+mn-lt"/>
              </a:rPr>
              <a:t>和服</a:t>
            </a:r>
            <a:r>
              <a:rPr kumimoji="1" lang="ja-JP" altLang="en-US" baseline="0">
                <a:latin typeface="+mn-lt"/>
              </a:rPr>
              <a:t>の店があります。／リンさんは</a:t>
            </a:r>
            <a:r>
              <a:rPr kumimoji="1" lang="ja-JP" altLang="en-US" b="1" baseline="0">
                <a:latin typeface="+mn-lt"/>
              </a:rPr>
              <a:t>和服</a:t>
            </a:r>
            <a:r>
              <a:rPr kumimoji="1" lang="ja-JP" altLang="en-US" baseline="0">
                <a:latin typeface="+mn-lt"/>
              </a:rPr>
              <a:t>がにあいます。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和風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わふう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en-US" altLang="ja-JP" baseline="0" dirty="0">
                <a:solidFill>
                  <a:schemeClr val="tx1"/>
                </a:solidFill>
              </a:rPr>
              <a:t>Japanese-style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この店は</a:t>
            </a:r>
            <a:r>
              <a:rPr kumimoji="1" lang="ja-JP" altLang="en-US" b="1" baseline="0">
                <a:latin typeface="+mn-lt"/>
              </a:rPr>
              <a:t>和風</a:t>
            </a:r>
            <a:r>
              <a:rPr kumimoji="1" lang="ja-JP" altLang="en-US" baseline="0">
                <a:latin typeface="+mn-lt"/>
              </a:rPr>
              <a:t>パスタがおいしいです。／おみやげは</a:t>
            </a:r>
            <a:r>
              <a:rPr kumimoji="1" lang="ja-JP" altLang="en-US" b="1" baseline="0">
                <a:latin typeface="+mn-lt"/>
              </a:rPr>
              <a:t>和風</a:t>
            </a:r>
            <a:r>
              <a:rPr kumimoji="1" lang="ja-JP" altLang="en-US" baseline="0">
                <a:latin typeface="+mn-lt"/>
              </a:rPr>
              <a:t>デザインのハンカチです。</a:t>
            </a:r>
            <a:endParaRPr kumimoji="1" lang="en-US" altLang="ja-JP" baseline="0">
              <a:latin typeface="+mn-lt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2739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7084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7616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9727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4964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7330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9173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4165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9359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5807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3347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5848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022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平和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を願う。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2022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年は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令和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４年です。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ランチは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和食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と洋食、どちらがいいですか。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外国の方には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和室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が人気があります。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818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peace, sum, Japan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平和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/>
                        <a:t>へいわ</a:t>
                      </a:r>
                      <a:r>
                        <a:rPr kumimoji="1" lang="en-US" altLang="ja-JP" sz="2400" baseline="0" dirty="0"/>
                        <a:t>	peace</a:t>
                      </a:r>
                    </a:p>
                    <a:p>
                      <a:r>
                        <a:rPr kumimoji="1" lang="ja-JP" altLang="en-US" sz="2400" baseline="0"/>
                        <a:t>令和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ja-JP" altLang="en-US" sz="2400" baseline="0"/>
                        <a:t>れいわ</a:t>
                      </a:r>
                      <a:r>
                        <a:rPr kumimoji="1" lang="en-US" altLang="ja-JP" sz="2400" baseline="0" dirty="0"/>
                        <a:t>	Reiwa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和食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わしょく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Japanese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 food</a:t>
                      </a:r>
                    </a:p>
                    <a:p>
                      <a:r>
                        <a:rPr kumimoji="1" lang="ja-JP" altLang="en-US" sz="2400" baseline="0">
                          <a:latin typeface="+mn-lt"/>
                        </a:rPr>
                        <a:t>和室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わしつ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Japanese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-style room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F426E978-184A-D34C-8747-6CD8A7EA3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19340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17257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314</Words>
  <Application>Microsoft Macintosh PowerPoint</Application>
  <PresentationFormat>ワイド画面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2022-08-24T02:40:28Z</dcterms:created>
  <dcterms:modified xsi:type="dcterms:W3CDTF">2022-09-07T08:35:43Z</dcterms:modified>
</cp:coreProperties>
</file>