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980"/>
  </p:normalViewPr>
  <p:slideViewPr>
    <p:cSldViewPr snapToGrid="0">
      <p:cViewPr varScale="1">
        <p:scale>
          <a:sx n="59" d="100"/>
          <a:sy n="59" d="100"/>
        </p:scale>
        <p:origin x="31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5B590-CBB9-4440-98D2-AF7297B5DAC2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DC753-25FF-3C42-BD03-46E3014572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1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夜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今夜</a:t>
            </a:r>
            <a:r>
              <a:rPr kumimoji="1" lang="en-US" altLang="ja-JP" dirty="0"/>
              <a:t>	N4	〔</a:t>
            </a:r>
            <a:r>
              <a:rPr kumimoji="1" lang="ja-JP" altLang="en-US"/>
              <a:t>今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昨夜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夜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夜中</a:t>
            </a:r>
            <a:r>
              <a:rPr kumimoji="1" lang="en-US" altLang="ja-JP" dirty="0"/>
              <a:t>	N2N3	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今夜</a:t>
            </a:r>
            <a:r>
              <a:rPr kumimoji="1" lang="ja-JP" altLang="en-US" dirty="0">
                <a:solidFill>
                  <a:schemeClr val="tx1"/>
                </a:solidFill>
              </a:rPr>
              <a:t>	こんや	</a:t>
            </a:r>
            <a:r>
              <a:rPr kumimoji="1" lang="en-US" altLang="ja-JP" dirty="0">
                <a:solidFill>
                  <a:schemeClr val="tx1"/>
                </a:solidFill>
              </a:rPr>
              <a:t>tonight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今夜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は月がとてもきれい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今夜</a:t>
            </a:r>
            <a:r>
              <a:rPr kumimoji="1" lang="ja-JP" altLang="en-US" sz="1200">
                <a:latin typeface="Segoe UI Historic" panose="020B0502040204020203" pitchFamily="34" charset="0"/>
              </a:rPr>
              <a:t>電話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でんわ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昨夜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さくや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last night	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昨夜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電話がありました。／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昨夜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は風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かぜ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がつよかったです。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夜	よる	</a:t>
            </a:r>
            <a:r>
              <a:rPr kumimoji="1" lang="en-US" altLang="ja-JP" dirty="0">
                <a:solidFill>
                  <a:schemeClr val="tx1"/>
                </a:solidFill>
              </a:rPr>
              <a:t>night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私はいつも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夜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べんきょう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夜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ジョギングをします。／きのうの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夜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は雨でした。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夜中	よなか	</a:t>
            </a:r>
            <a:r>
              <a:rPr kumimoji="1" lang="en-US" altLang="ja-JP" dirty="0">
                <a:solidFill>
                  <a:schemeClr val="tx1"/>
                </a:solidFill>
              </a:rPr>
              <a:t>the middle of the night	</a:t>
            </a:r>
            <a:r>
              <a:rPr kumimoji="1" lang="ja-JP" altLang="en-US">
                <a:solidFill>
                  <a:schemeClr val="tx1"/>
                </a:solidFill>
              </a:rPr>
              <a:t>今、私の国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くに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夜中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夜中</a:t>
            </a:r>
            <a:r>
              <a:rPr kumimoji="1" lang="ja-JP" altLang="en-US" sz="1200">
                <a:latin typeface="Segoe UI Historic" panose="020B0502040204020203" pitchFamily="34" charset="0"/>
              </a:rPr>
              <a:t>に地震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じしん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earthquake)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78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025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792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975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08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99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443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981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14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75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13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67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85891CA-FAE8-4AAF-8E82-5CACD5B1F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30350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night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今夜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こんや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tonight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よ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夜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よる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night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夜中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よなか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middle of the night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825140-2826-497B-8F7C-549EB7D13272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今夜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は月がとてもきれいです。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私はいつも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べんきょうします。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今、私の国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くに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夜中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2022-09-09T06:25:37Z</dcterms:created>
  <dcterms:modified xsi:type="dcterms:W3CDTF">2022-09-09T06:26:03Z</dcterms:modified>
</cp:coreProperties>
</file>