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54626"/>
  </p:normalViewPr>
  <p:slideViewPr>
    <p:cSldViewPr snapToGrid="0">
      <p:cViewPr varScale="1">
        <p:scale>
          <a:sx n="66" d="100"/>
          <a:sy n="66" d="100"/>
        </p:scale>
        <p:origin x="1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F822F-838A-E34D-8CAC-70BACA1256D4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71CA8-8EB5-7F46-A406-60FAA29C1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0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石油</a:t>
            </a:r>
            <a:r>
              <a:rPr kumimoji="1" lang="en-US" altLang="ja-JP" dirty="0"/>
              <a:t>	N2N3	〔</a:t>
            </a:r>
            <a:r>
              <a:rPr kumimoji="1" lang="ja-JP" altLang="en-US"/>
              <a:t>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油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石油</a:t>
            </a:r>
            <a:r>
              <a:rPr kumimoji="1" lang="ja-JP" altLang="en-US" dirty="0">
                <a:solidFill>
                  <a:schemeClr val="tx1"/>
                </a:solidFill>
              </a:rPr>
              <a:t>	せきゆ	</a:t>
            </a:r>
            <a:r>
              <a:rPr kumimoji="1" lang="en-US" altLang="ja-JP" dirty="0">
                <a:solidFill>
                  <a:schemeClr val="tx1"/>
                </a:solidFill>
              </a:rPr>
              <a:t>petroleum, oil	</a:t>
            </a:r>
            <a:r>
              <a:rPr kumimoji="1" lang="ja-JP" altLang="en-US" b="1" dirty="0">
                <a:solidFill>
                  <a:schemeClr val="tx1"/>
                </a:solidFill>
              </a:rPr>
              <a:t>石油</a:t>
            </a:r>
            <a:r>
              <a:rPr kumimoji="1" lang="ja-JP" altLang="en-US">
                <a:solidFill>
                  <a:schemeClr val="tx1"/>
                </a:solidFill>
              </a:rPr>
              <a:t>の値段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ねだん</a:t>
            </a:r>
            <a:r>
              <a:rPr kumimoji="1" lang="en-US" altLang="ja-JP" dirty="0">
                <a:solidFill>
                  <a:schemeClr val="tx1"/>
                </a:solidFill>
              </a:rPr>
              <a:t>: price)</a:t>
            </a:r>
            <a:r>
              <a:rPr kumimoji="1" lang="ja-JP" altLang="en-US">
                <a:solidFill>
                  <a:schemeClr val="tx1"/>
                </a:solidFill>
              </a:rPr>
              <a:t>が上がっています。／日本は外国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がいこく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から</a:t>
            </a:r>
            <a:r>
              <a:rPr kumimoji="1" lang="ja-JP" altLang="en-US" b="1">
                <a:solidFill>
                  <a:schemeClr val="tx1"/>
                </a:solidFill>
              </a:rPr>
              <a:t>石油</a:t>
            </a:r>
            <a:r>
              <a:rPr kumimoji="1" lang="ja-JP" altLang="en-US">
                <a:solidFill>
                  <a:schemeClr val="tx1"/>
                </a:solidFill>
              </a:rPr>
              <a:t>を買っています。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油	あぶら	</a:t>
            </a:r>
            <a:r>
              <a:rPr kumimoji="1" lang="en-US" altLang="ja-JP" dirty="0">
                <a:solidFill>
                  <a:schemeClr val="tx1"/>
                </a:solidFill>
              </a:rPr>
              <a:t>oil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スーパーで米と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と牛肉を</a:t>
            </a:r>
            <a:r>
              <a:rPr kumimoji="1" lang="ja-JP" altLang="en-US" sz="1200">
                <a:latin typeface="Segoe UI Historic" panose="020B0502040204020203" pitchFamily="34" charset="0"/>
              </a:rPr>
              <a:t>買いました。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フライパン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油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いれて、やさ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いと肉を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いためます。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60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91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56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39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22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70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70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35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676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92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7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72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C4A15D3-97E9-47E9-9A7C-4E987D8E6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oil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石油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せきゆ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petroleum, oil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あぶら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油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あぶ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ら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oil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41BDEE-85B2-4B49-8692-9C23FD08E4A1}"/>
              </a:ext>
            </a:extLst>
          </p:cNvPr>
          <p:cNvSpPr txBox="1"/>
          <p:nvPr/>
        </p:nvSpPr>
        <p:spPr>
          <a:xfrm>
            <a:off x="516255" y="3551111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日本は外国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がいこく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石油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を買っています。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スーパー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で米と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と牛肉を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買いました。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2022-09-13T07:44:47Z</dcterms:created>
  <dcterms:modified xsi:type="dcterms:W3CDTF">2022-09-13T07:45:22Z</dcterms:modified>
</cp:coreProperties>
</file>